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2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426" r:id="rId14"/>
    <p:sldId id="266" r:id="rId15"/>
    <p:sldId id="352" r:id="rId16"/>
    <p:sldId id="353" r:id="rId17"/>
    <p:sldId id="267" r:id="rId18"/>
    <p:sldId id="354" r:id="rId19"/>
    <p:sldId id="259" r:id="rId20"/>
    <p:sldId id="277" r:id="rId21"/>
    <p:sldId id="355" r:id="rId22"/>
    <p:sldId id="356" r:id="rId23"/>
    <p:sldId id="278" r:id="rId24"/>
    <p:sldId id="279" r:id="rId25"/>
    <p:sldId id="357" r:id="rId26"/>
    <p:sldId id="280" r:id="rId27"/>
    <p:sldId id="358" r:id="rId28"/>
    <p:sldId id="340" r:id="rId29"/>
    <p:sldId id="341" r:id="rId30"/>
    <p:sldId id="360" r:id="rId31"/>
    <p:sldId id="362" r:id="rId32"/>
    <p:sldId id="359" r:id="rId33"/>
    <p:sldId id="363" r:id="rId34"/>
    <p:sldId id="364" r:id="rId35"/>
    <p:sldId id="365" r:id="rId36"/>
    <p:sldId id="342" r:id="rId37"/>
    <p:sldId id="366" r:id="rId38"/>
    <p:sldId id="367" r:id="rId39"/>
    <p:sldId id="260" r:id="rId40"/>
    <p:sldId id="274" r:id="rId41"/>
    <p:sldId id="368" r:id="rId42"/>
    <p:sldId id="275" r:id="rId43"/>
    <p:sldId id="276" r:id="rId44"/>
    <p:sldId id="369" r:id="rId45"/>
    <p:sldId id="272" r:id="rId46"/>
    <p:sldId id="282" r:id="rId47"/>
    <p:sldId id="273" r:id="rId48"/>
    <p:sldId id="283" r:id="rId49"/>
    <p:sldId id="429" r:id="rId50"/>
    <p:sldId id="284" r:id="rId51"/>
    <p:sldId id="285" r:id="rId52"/>
    <p:sldId id="286" r:id="rId53"/>
    <p:sldId id="425" r:id="rId54"/>
    <p:sldId id="287" r:id="rId55"/>
    <p:sldId id="370" r:id="rId56"/>
    <p:sldId id="288" r:id="rId57"/>
    <p:sldId id="371" r:id="rId58"/>
    <p:sldId id="372" r:id="rId59"/>
    <p:sldId id="313" r:id="rId60"/>
    <p:sldId id="374" r:id="rId61"/>
    <p:sldId id="428" r:id="rId62"/>
    <p:sldId id="427" r:id="rId63"/>
    <p:sldId id="376" r:id="rId64"/>
    <p:sldId id="314" r:id="rId65"/>
    <p:sldId id="262" r:id="rId66"/>
    <p:sldId id="289" r:id="rId67"/>
    <p:sldId id="377" r:id="rId68"/>
    <p:sldId id="378" r:id="rId69"/>
    <p:sldId id="295" r:id="rId70"/>
    <p:sldId id="298" r:id="rId71"/>
    <p:sldId id="379" r:id="rId72"/>
    <p:sldId id="293" r:id="rId73"/>
    <p:sldId id="292" r:id="rId74"/>
    <p:sldId id="380" r:id="rId75"/>
    <p:sldId id="381" r:id="rId76"/>
    <p:sldId id="294" r:id="rId77"/>
    <p:sldId id="386" r:id="rId78"/>
    <p:sldId id="387" r:id="rId79"/>
    <p:sldId id="388" r:id="rId80"/>
    <p:sldId id="389" r:id="rId81"/>
    <p:sldId id="390" r:id="rId82"/>
    <p:sldId id="391" r:id="rId83"/>
    <p:sldId id="263" r:id="rId84"/>
    <p:sldId id="382" r:id="rId85"/>
    <p:sldId id="290" r:id="rId86"/>
    <p:sldId id="291" r:id="rId87"/>
    <p:sldId id="299" r:id="rId88"/>
    <p:sldId id="384" r:id="rId89"/>
    <p:sldId id="383" r:id="rId90"/>
    <p:sldId id="300" r:id="rId91"/>
    <p:sldId id="385" r:id="rId92"/>
    <p:sldId id="301" r:id="rId93"/>
    <p:sldId id="302" r:id="rId94"/>
    <p:sldId id="303" r:id="rId95"/>
    <p:sldId id="304" r:id="rId96"/>
    <p:sldId id="305" r:id="rId97"/>
    <p:sldId id="306" r:id="rId98"/>
    <p:sldId id="392" r:id="rId99"/>
    <p:sldId id="393" r:id="rId100"/>
    <p:sldId id="394" r:id="rId101"/>
    <p:sldId id="395" r:id="rId102"/>
    <p:sldId id="308" r:id="rId103"/>
    <p:sldId id="396" r:id="rId104"/>
    <p:sldId id="310" r:id="rId105"/>
    <p:sldId id="311" r:id="rId106"/>
    <p:sldId id="397" r:id="rId107"/>
    <p:sldId id="398" r:id="rId108"/>
    <p:sldId id="312" r:id="rId109"/>
    <p:sldId id="399" r:id="rId110"/>
    <p:sldId id="315" r:id="rId111"/>
    <p:sldId id="400" r:id="rId112"/>
    <p:sldId id="316" r:id="rId113"/>
    <p:sldId id="402" r:id="rId114"/>
    <p:sldId id="401" r:id="rId115"/>
    <p:sldId id="403" r:id="rId116"/>
    <p:sldId id="317" r:id="rId117"/>
    <p:sldId id="404" r:id="rId118"/>
    <p:sldId id="406" r:id="rId119"/>
    <p:sldId id="405" r:id="rId120"/>
    <p:sldId id="407" r:id="rId121"/>
    <p:sldId id="408" r:id="rId122"/>
    <p:sldId id="281" r:id="rId123"/>
    <p:sldId id="318" r:id="rId124"/>
    <p:sldId id="409" r:id="rId125"/>
    <p:sldId id="410" r:id="rId126"/>
    <p:sldId id="319" r:id="rId127"/>
    <p:sldId id="411" r:id="rId128"/>
    <p:sldId id="412" r:id="rId129"/>
    <p:sldId id="320" r:id="rId130"/>
    <p:sldId id="414" r:id="rId131"/>
    <p:sldId id="415" r:id="rId132"/>
    <p:sldId id="416" r:id="rId133"/>
    <p:sldId id="321" r:id="rId134"/>
    <p:sldId id="413" r:id="rId135"/>
    <p:sldId id="419" r:id="rId136"/>
    <p:sldId id="420" r:id="rId137"/>
    <p:sldId id="322" r:id="rId138"/>
    <p:sldId id="323" r:id="rId139"/>
    <p:sldId id="417" r:id="rId140"/>
    <p:sldId id="418" r:id="rId141"/>
    <p:sldId id="421" r:id="rId142"/>
    <p:sldId id="422" r:id="rId143"/>
    <p:sldId id="423" r:id="rId144"/>
    <p:sldId id="324" r:id="rId145"/>
    <p:sldId id="325" r:id="rId146"/>
    <p:sldId id="326" r:id="rId147"/>
    <p:sldId id="327" r:id="rId148"/>
    <p:sldId id="331" r:id="rId149"/>
    <p:sldId id="328" r:id="rId150"/>
    <p:sldId id="329" r:id="rId151"/>
    <p:sldId id="330" r:id="rId152"/>
    <p:sldId id="332" r:id="rId153"/>
    <p:sldId id="333" r:id="rId154"/>
    <p:sldId id="339" r:id="rId155"/>
    <p:sldId id="334" r:id="rId156"/>
    <p:sldId id="424" r:id="rId157"/>
    <p:sldId id="335" r:id="rId158"/>
    <p:sldId id="336" r:id="rId159"/>
    <p:sldId id="337" r:id="rId160"/>
    <p:sldId id="338" r:id="rId1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DD6"/>
    <a:srgbClr val="FF7E79"/>
    <a:srgbClr val="F2F2F2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/>
    <p:restoredTop sz="94721"/>
  </p:normalViewPr>
  <p:slideViewPr>
    <p:cSldViewPr snapToGrid="0" snapToObjects="1">
      <p:cViewPr varScale="1">
        <p:scale>
          <a:sx n="107" d="100"/>
          <a:sy n="107" d="100"/>
        </p:scale>
        <p:origin x="2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16T19:23:09.545" v="5474" actId="1076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8:29.888" v="4936" actId="20577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4-09T15:57:37.606" v="4868" actId="20577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4-09T15:58:29.888" v="4936" actId="20577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8T15:43:01.808" v="4444" actId="2696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9:03.249" v="4938" actId="20577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5:59:03.249" v="4938" actId="20577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8:14.764" v="5429" actId="113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7:38:14.764" v="5429" actId="113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delSp modSp mod ord modClrScheme chgLayout">
        <pc:chgData name="William Letsou" userId="43478b1b-5e3e-4266-af1d-df0b272e1ab8" providerId="ADAL" clId="{A922D5E6-13D9-C346-85B7-6D5023167F24}" dt="2024-04-09T17:32:46.445" v="5181" actId="478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del mod ord">
          <ac:chgData name="William Letsou" userId="43478b1b-5e3e-4266-af1d-df0b272e1ab8" providerId="ADAL" clId="{A922D5E6-13D9-C346-85B7-6D5023167F24}" dt="2024-04-09T17:32:40.518" v="5180" actId="478"/>
          <ac:spMkLst>
            <pc:docMk/>
            <pc:sldMk cId="2845615781" sldId="273"/>
            <ac:spMk id="7" creationId="{E64F4FD8-A5BA-164F-B585-CB8DB1E9209C}"/>
          </ac:spMkLst>
        </pc:spChg>
        <pc:spChg chg="add del mod">
          <ac:chgData name="William Letsou" userId="43478b1b-5e3e-4266-af1d-df0b272e1ab8" providerId="ADAL" clId="{A922D5E6-13D9-C346-85B7-6D5023167F24}" dt="2024-04-09T17:32:46.445" v="5181" actId="478"/>
          <ac:spMkLst>
            <pc:docMk/>
            <pc:sldMk cId="2845615781" sldId="273"/>
            <ac:spMk id="9" creationId="{878AF556-CDC9-D51C-3768-BB07AFB824DA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7:01.650" v="5428" actId="20577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4-09T17:36:02.414" v="5238" actId="20577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4-09T17:37:01.650" v="5428" actId="20577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6" creationId="{66C97AB2-4C87-B244-914F-4AF66B452A45}"/>
          </ac:spMkLst>
        </pc:spChg>
        <pc:spChg chg="add del mod">
          <ac:chgData name="William Letsou" userId="43478b1b-5e3e-4266-af1d-df0b272e1ab8" providerId="ADAL" clId="{A922D5E6-13D9-C346-85B7-6D5023167F24}" dt="2024-04-09T17:35:44.816" v="5188" actId="478"/>
          <ac:spMkLst>
            <pc:docMk/>
            <pc:sldMk cId="1405557956" sldId="283"/>
            <ac:spMk id="8" creationId="{DF8C8A76-7576-5615-7764-59698E328B97}"/>
          </ac:spMkLst>
        </pc:spChg>
        <pc:spChg chg="del mod">
          <ac:chgData name="William Letsou" userId="43478b1b-5e3e-4266-af1d-df0b272e1ab8" providerId="ADAL" clId="{A922D5E6-13D9-C346-85B7-6D5023167F24}" dt="2024-04-09T17:35:42.550" v="5187" actId="478"/>
          <ac:spMkLst>
            <pc:docMk/>
            <pc:sldMk cId="1405557956" sldId="283"/>
            <ac:spMk id="9" creationId="{B788F9AB-AB0F-C741-9371-51C1A065CAEB}"/>
          </ac:spMkLst>
        </pc:spChg>
        <pc:graphicFrameChg chg="del mod ord">
          <ac:chgData name="William Letsou" userId="43478b1b-5e3e-4266-af1d-df0b272e1ab8" providerId="ADAL" clId="{A922D5E6-13D9-C346-85B7-6D5023167F24}" dt="2024-04-09T17:35:42.550" v="5187" actId="478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4:55.431" v="5185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4-09T17:31:22.621" v="5165" actId="20577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4-09T17:34:55.431" v="5185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20:13:59.523" v="5444" actId="1076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4-09T20:13:59.523" v="5444" actId="1076"/>
          <ac:spMkLst>
            <pc:docMk/>
            <pc:sldMk cId="229694120" sldId="286"/>
            <ac:spMk id="15" creationId="{4ADD924D-1CDC-2642-8F7E-D83CCFCF3865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51.619" v="5164" actId="103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4-09T17:30:51.619" v="5164" actId="1037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4-09T17:30:51.619" v="5164" actId="1037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4-03T21:57:39.270" v="1977" actId="20577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4-03T21:57:39.270" v="1977" actId="20577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4:23.105" v="2185" actId="20577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4-03T22:04:23.105" v="2185" actId="20577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46.867" v="2249" actId="14100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add mod">
          <ac:chgData name="William Letsou" userId="43478b1b-5e3e-4266-af1d-df0b272e1ab8" providerId="ADAL" clId="{A922D5E6-13D9-C346-85B7-6D5023167F24}" dt="2024-04-03T22:09:46.867" v="2249" actId="14100"/>
          <ac:spMkLst>
            <pc:docMk/>
            <pc:sldMk cId="3153458050" sldId="291"/>
            <ac:spMk id="3" creationId="{FFD5F624-9461-7730-CD9E-9FDF231D4A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4-03T22:09:38.631" v="2248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0:45.904" v="2050" actId="20577"/>
        <pc:sldMkLst>
          <pc:docMk/>
          <pc:sldMk cId="3205402312" sldId="292"/>
        </pc:sldMkLst>
        <pc:spChg chg="add del mod">
          <ac:chgData name="William Letsou" userId="43478b1b-5e3e-4266-af1d-df0b272e1ab8" providerId="ADAL" clId="{A922D5E6-13D9-C346-85B7-6D5023167F24}" dt="2024-04-03T22:00:42.533" v="2049" actId="478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4-03T22:00:45.904" v="2050" actId="20577"/>
          <ac:spMkLst>
            <pc:docMk/>
            <pc:sldMk cId="3205402312" sldId="292"/>
            <ac:spMk id="8" creationId="{8DD4DC30-253B-DB44-83E8-3381D19F253A}"/>
          </ac:spMkLst>
        </pc:spChg>
        <pc:picChg chg="del">
          <ac:chgData name="William Letsou" userId="43478b1b-5e3e-4266-af1d-df0b272e1ab8" providerId="ADAL" clId="{A922D5E6-13D9-C346-85B7-6D5023167F24}" dt="2024-04-03T22:00:42.533" v="2049" actId="478"/>
          <ac:picMkLst>
            <pc:docMk/>
            <pc:sldMk cId="3205402312" sldId="292"/>
            <ac:picMk id="4098" creationId="{F1A5B3D5-E32A-B34F-A7D4-C8302702ADE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59.411" v="2162" actId="255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spChg chg="mod">
          <ac:chgData name="William Letsou" userId="43478b1b-5e3e-4266-af1d-df0b272e1ab8" providerId="ADAL" clId="{A922D5E6-13D9-C346-85B7-6D5023167F24}" dt="2024-04-03T22:02:59.411" v="2162" actId="255"/>
          <ac:spMkLst>
            <pc:docMk/>
            <pc:sldMk cId="2317218815" sldId="293"/>
            <ac:spMk id="9" creationId="{7553F0AF-4084-EE42-A50B-8AF3968DD70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15T21:20:24.042" v="5455" actId="1076"/>
        <pc:sldMkLst>
          <pc:docMk/>
          <pc:sldMk cId="3139037593" sldId="294"/>
        </pc:sldMkLst>
        <pc:spChg chg="add mod">
          <ac:chgData name="William Letsou" userId="43478b1b-5e3e-4266-af1d-df0b272e1ab8" providerId="ADAL" clId="{A922D5E6-13D9-C346-85B7-6D5023167F24}" dt="2024-04-15T21:20:08.239" v="5453" actId="14100"/>
          <ac:spMkLst>
            <pc:docMk/>
            <pc:sldMk cId="3139037593" sldId="294"/>
            <ac:spMk id="2" creationId="{73D0AA6E-2B43-3E15-B407-F1E82021C11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spChg chg="mod">
          <ac:chgData name="William Letsou" userId="43478b1b-5e3e-4266-af1d-df0b272e1ab8" providerId="ADAL" clId="{A922D5E6-13D9-C346-85B7-6D5023167F24}" dt="2024-04-15T21:20:24.042" v="5455" actId="1076"/>
          <ac:spMkLst>
            <pc:docMk/>
            <pc:sldMk cId="3139037593" sldId="294"/>
            <ac:spMk id="15" creationId="{D54DB355-6EF1-C349-B5B0-090ADD42F368}"/>
          </ac:spMkLst>
        </pc:spChg>
        <pc:picChg chg="mod ord">
          <ac:chgData name="William Letsou" userId="43478b1b-5e3e-4266-af1d-df0b272e1ab8" providerId="ADAL" clId="{A922D5E6-13D9-C346-85B7-6D5023167F24}" dt="2024-04-15T21:20:15.599" v="545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3:36.322" v="2169" actId="14100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spChg chg="mod">
          <ac:chgData name="William Letsou" userId="43478b1b-5e3e-4266-af1d-df0b272e1ab8" providerId="ADAL" clId="{A922D5E6-13D9-C346-85B7-6D5023167F24}" dt="2024-04-03T22:03:36.322" v="2169" actId="14100"/>
          <ac:spMkLst>
            <pc:docMk/>
            <pc:sldMk cId="2184647736" sldId="295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3:22.451" v="2166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add mod">
          <ac:chgData name="William Letsou" userId="43478b1b-5e3e-4266-af1d-df0b272e1ab8" providerId="ADAL" clId="{A922D5E6-13D9-C346-85B7-6D5023167F24}" dt="2024-04-03T22:03:22.451" v="2166"/>
          <ac:spMkLst>
            <pc:docMk/>
            <pc:sldMk cId="3290647392" sldId="298"/>
            <ac:spMk id="3" creationId="{699BC527-0282-A9BD-0DDF-F329E8B09568}"/>
          </ac:spMkLst>
        </pc:spChg>
        <pc:spChg chg="mod ord">
          <ac:chgData name="William Letsou" userId="43478b1b-5e3e-4266-af1d-df0b272e1ab8" providerId="ADAL" clId="{A922D5E6-13D9-C346-85B7-6D5023167F24}" dt="2024-04-03T21:59:25.095" v="2036" actId="20577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spChg chg="del">
          <ac:chgData name="William Letsou" userId="43478b1b-5e3e-4266-af1d-df0b272e1ab8" providerId="ADAL" clId="{A922D5E6-13D9-C346-85B7-6D5023167F24}" dt="2024-04-03T22:03:22.244" v="2165" actId="478"/>
          <ac:spMkLst>
            <pc:docMk/>
            <pc:sldMk cId="3290647392" sldId="298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10:14.347" v="2254"/>
        <pc:sldMkLst>
          <pc:docMk/>
          <pc:sldMk cId="4217156528" sldId="299"/>
        </pc:sldMkLst>
        <pc:spChg chg="add mod">
          <ac:chgData name="William Letsou" userId="43478b1b-5e3e-4266-af1d-df0b272e1ab8" providerId="ADAL" clId="{A922D5E6-13D9-C346-85B7-6D5023167F24}" dt="2024-04-03T22:10:14.347" v="2254"/>
          <ac:spMkLst>
            <pc:docMk/>
            <pc:sldMk cId="4217156528" sldId="299"/>
            <ac:spMk id="2" creationId="{F8876BE5-F5A3-921D-C83E-494A2489454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4-03T22:04:59.392" v="2198" actId="27636"/>
          <ac:spMkLst>
            <pc:docMk/>
            <pc:sldMk cId="4217156528" sldId="299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13.716" v="2253" actId="478"/>
          <ac:spMkLst>
            <pc:docMk/>
            <pc:sldMk cId="4217156528" sldId="299"/>
            <ac:spMk id="14" creationId="{79B5A374-5086-3D4E-9F9F-5B2DDC592986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6:49.059" v="2219" actId="11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add mod">
          <ac:chgData name="William Letsou" userId="43478b1b-5e3e-4266-af1d-df0b272e1ab8" providerId="ADAL" clId="{A922D5E6-13D9-C346-85B7-6D5023167F24}" dt="2024-04-03T22:06:42.358" v="2218" actId="167"/>
          <ac:spMkLst>
            <pc:docMk/>
            <pc:sldMk cId="3976485603" sldId="300"/>
            <ac:spMk id="3" creationId="{21FE0467-754C-735E-04A6-8ADEA94A741C}"/>
          </ac:spMkLst>
        </pc:spChg>
        <pc:spChg chg="mod ord">
          <ac:chgData name="William Letsou" userId="43478b1b-5e3e-4266-af1d-df0b272e1ab8" providerId="ADAL" clId="{A922D5E6-13D9-C346-85B7-6D5023167F24}" dt="2024-04-03T22:06:49.059" v="2219" actId="11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  <pc:picChg chg="add del">
          <ac:chgData name="William Letsou" userId="43478b1b-5e3e-4266-af1d-df0b272e1ab8" providerId="ADAL" clId="{A922D5E6-13D9-C346-85B7-6D5023167F24}" dt="2024-04-03T22:06:03.395" v="2212" actId="478"/>
          <ac:picMkLst>
            <pc:docMk/>
            <pc:sldMk cId="3976485603" sldId="300"/>
            <ac:picMk id="1028" creationId="{66FE487F-8BB3-D44B-8CF5-423982797E5D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25.465" v="2222" actId="15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25.465" v="2222" actId="15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38.244" v="2227" actId="15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38.244" v="2227" actId="15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3.887" v="2229" actId="15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3.887" v="2229" actId="15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8.972" v="2231" actId="15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8.972" v="2231" actId="15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07.360" v="2242" actId="14100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08:04.546" v="2232" actId="113"/>
          <ac:spMkLst>
            <pc:docMk/>
            <pc:sldMk cId="178146819" sldId="306"/>
            <ac:spMk id="3" creationId="{01973B00-C785-0946-AAB1-7AB5C21A838A}"/>
          </ac:spMkLst>
        </pc:spChg>
        <pc:spChg chg="add mod">
          <ac:chgData name="William Letsou" userId="43478b1b-5e3e-4266-af1d-df0b272e1ab8" providerId="ADAL" clId="{A922D5E6-13D9-C346-85B7-6D5023167F24}" dt="2024-04-03T22:09:07.360" v="2242" actId="14100"/>
          <ac:spMkLst>
            <pc:docMk/>
            <pc:sldMk cId="178146819" sldId="306"/>
            <ac:spMk id="4" creationId="{905F22FB-C7E6-6991-B56F-0251EB456F3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3T22:34:59.561" v="2812" actId="2696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3T22:35:11.902" v="2816" actId="20577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4-03T22:35:11.902" v="2816" actId="20577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3T22:34:59.577" v="2813" actId="2696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4-03T22:36:24.772" v="2825" actId="579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6:24.772" v="2825" actId="579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6:08.404" v="2820" actId="255"/>
          <ac:spMkLst>
            <pc:docMk/>
            <pc:sldMk cId="2037920418" sldId="311"/>
            <ac:spMk id="9" creationId="{94AED32F-727E-1C49-83EB-F31A8006A46D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38:10.602" v="2964" actId="20577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8:10.602" v="2964" actId="20577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7:59.145" v="2962" actId="14100"/>
          <ac:spMkLst>
            <pc:docMk/>
            <pc:sldMk cId="3077477953" sldId="312"/>
            <ac:spMk id="12" creationId="{C330F207-CCF8-9345-A894-2A45329D5DC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21:30.046" v="4964" actId="1076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9T17:20:48.211" v="4952" actId="167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4-09T17:21:30.046" v="4964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4-09T17:21:23.359" v="4961" actId="1076"/>
          <ac:spMkLst>
            <pc:docMk/>
            <pc:sldMk cId="947063183" sldId="313"/>
            <ac:spMk id="11" creationId="{B23A6844-E632-0E42-B549-A7DDC443885A}"/>
          </ac:spMkLst>
        </pc:spChg>
        <pc:picChg chg="add mod">
          <ac:chgData name="William Letsou" userId="43478b1b-5e3e-4266-af1d-df0b272e1ab8" providerId="ADAL" clId="{A922D5E6-13D9-C346-85B7-6D5023167F24}" dt="2024-04-09T17:21:20.047" v="4960" actId="1076"/>
          <ac:picMkLst>
            <pc:docMk/>
            <pc:sldMk cId="947063183" sldId="313"/>
            <ac:picMk id="2050" creationId="{035CA383-7EEA-D0F4-BF8D-73536D878CB7}"/>
          </ac:picMkLst>
        </pc:picChg>
        <pc:picChg chg="del mod ord">
          <ac:chgData name="William Letsou" userId="43478b1b-5e3e-4266-af1d-df0b272e1ab8" providerId="ADAL" clId="{A922D5E6-13D9-C346-85B7-6D5023167F24}" dt="2024-04-09T17:20:19.751" v="4943" actId="478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23.553" v="5161" actId="14100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4-09T17:30:23.553" v="5161" actId="14100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40:17.182" v="2981" actId="20577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4-03T22:40:17.182" v="2981" actId="20577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3T22:41:23.212" v="2994" actId="579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4-03T22:41:23.212" v="2994" actId="5793"/>
          <ac:spMkLst>
            <pc:docMk/>
            <pc:sldMk cId="3211902514" sldId="316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1:05.953" v="2989" actId="2085"/>
          <ac:spMkLst>
            <pc:docMk/>
            <pc:sldMk cId="3211902514" sldId="316"/>
            <ac:spMk id="4" creationId="{A87DEF4D-0896-8BC7-A98E-8157B2C37A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spChg chg="mod">
          <ac:chgData name="William Letsou" userId="43478b1b-5e3e-4266-af1d-df0b272e1ab8" providerId="ADAL" clId="{A922D5E6-13D9-C346-85B7-6D5023167F24}" dt="2024-04-03T22:41:02.318" v="2988" actId="1076"/>
          <ac:spMkLst>
            <pc:docMk/>
            <pc:sldMk cId="3211902514" sldId="316"/>
            <ac:spMk id="12" creationId="{8C2256BA-7B52-2148-9474-F8430D27514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55:49.058" v="3237" actId="20577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2:55:49.058" v="3237" actId="20577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spChg chg="mod">
          <ac:chgData name="William Letsou" userId="43478b1b-5e3e-4266-af1d-df0b272e1ab8" providerId="ADAL" clId="{A922D5E6-13D9-C346-85B7-6D5023167F24}" dt="2024-04-03T22:51:38.469" v="3139" actId="14100"/>
          <ac:spMkLst>
            <pc:docMk/>
            <pc:sldMk cId="869125015" sldId="317"/>
            <ac:spMk id="10" creationId="{1AE86858-4667-2546-AC18-B29A341472B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17:46.681" v="3982" actId="27636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4-08T15:17:46.681" v="3982" actId="27636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0:25.384" v="4024" actId="20577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4-08T15:20:25.384" v="4024" actId="20577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  <pc:spChg chg="mod">
          <ac:chgData name="William Letsou" userId="43478b1b-5e3e-4266-af1d-df0b272e1ab8" providerId="ADAL" clId="{A922D5E6-13D9-C346-85B7-6D5023167F24}" dt="2024-04-08T15:19:16.739" v="3992" actId="20577"/>
          <ac:spMkLst>
            <pc:docMk/>
            <pc:sldMk cId="3421931156" sldId="319"/>
            <ac:spMk id="11" creationId="{845CC0F1-6C8D-D84B-BDDC-4C43D5E0C129}"/>
          </ac:spMkLst>
        </pc:spChg>
        <pc:spChg chg="mod">
          <ac:chgData name="William Letsou" userId="43478b1b-5e3e-4266-af1d-df0b272e1ab8" providerId="ADAL" clId="{A922D5E6-13D9-C346-85B7-6D5023167F24}" dt="2024-04-08T15:19:14.359" v="3991" actId="20577"/>
          <ac:spMkLst>
            <pc:docMk/>
            <pc:sldMk cId="3421931156" sldId="319"/>
            <ac:spMk id="12" creationId="{3CD35F6F-BF6D-F546-9A12-6A2FB4B68D36}"/>
          </ac:spMkLst>
        </pc:spChg>
        <pc:spChg chg="mod">
          <ac:chgData name="William Letsou" userId="43478b1b-5e3e-4266-af1d-df0b272e1ab8" providerId="ADAL" clId="{A922D5E6-13D9-C346-85B7-6D5023167F24}" dt="2024-04-08T15:19:19.170" v="3993" actId="20577"/>
          <ac:spMkLst>
            <pc:docMk/>
            <pc:sldMk cId="3421931156" sldId="319"/>
            <ac:spMk id="13" creationId="{E1B88A5D-169B-3A45-8247-08F2F62AF946}"/>
          </ac:spMkLst>
        </pc:spChg>
        <pc:spChg chg="mod">
          <ac:chgData name="William Letsou" userId="43478b1b-5e3e-4266-af1d-df0b272e1ab8" providerId="ADAL" clId="{A922D5E6-13D9-C346-85B7-6D5023167F24}" dt="2024-04-08T15:19:12.442" v="3990" actId="20577"/>
          <ac:spMkLst>
            <pc:docMk/>
            <pc:sldMk cId="3421931156" sldId="319"/>
            <ac:spMk id="14" creationId="{2B0571AC-6FF9-A54B-A09E-80AB0F8712A0}"/>
          </ac:spMkLst>
        </pc:spChg>
        <pc:spChg chg="mod">
          <ac:chgData name="William Letsou" userId="43478b1b-5e3e-4266-af1d-df0b272e1ab8" providerId="ADAL" clId="{A922D5E6-13D9-C346-85B7-6D5023167F24}" dt="2024-04-08T15:19:45.415" v="4014" actId="20577"/>
          <ac:spMkLst>
            <pc:docMk/>
            <pc:sldMk cId="3421931156" sldId="319"/>
            <ac:spMk id="20" creationId="{2572C61D-AD49-7B4C-B9A8-6E9BD113D87F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5:21:52.298" v="4036" actId="1076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1:42.818" v="4035" actId="207"/>
          <ac:spMkLst>
            <pc:docMk/>
            <pc:sldMk cId="117536890" sldId="320"/>
            <ac:spMk id="3" creationId="{3FC8C715-F745-FB1C-2062-48B4E29DBE7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1:52.298" v="4036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8T15:23:01.338" v="4043" actId="20577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2:00.336" v="4038" actId="167"/>
          <ac:spMkLst>
            <pc:docMk/>
            <pc:sldMk cId="858674255" sldId="321"/>
            <ac:spMk id="3" creationId="{B07A55EF-7535-8270-4993-C2FEA0A54688}"/>
          </ac:spMkLst>
        </pc:spChg>
        <pc:spChg chg="mod ord">
          <ac:chgData name="William Letsou" userId="43478b1b-5e3e-4266-af1d-df0b272e1ab8" providerId="ADAL" clId="{A922D5E6-13D9-C346-85B7-6D5023167F24}" dt="2024-04-08T15:23:01.338" v="4043" actId="20577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2:16.219" v="4039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3:25.151" v="4047" actId="20577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23:25.151" v="4047" actId="20577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17:46.190" v="4644" actId="14100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7:17:46.190" v="4644" actId="141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7:17:42.225" v="4643" actId="1076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37.307" v="4821" actId="167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37.307" v="4821" actId="167"/>
          <ac:spMkLst>
            <pc:docMk/>
            <pc:sldMk cId="747671336" sldId="325"/>
            <ac:spMk id="11" creationId="{06D0BAA1-E3F6-0892-A9FA-081178596810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57.426" v="4827" actId="14100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57.426" v="4827" actId="14100"/>
          <ac:spMkLst>
            <pc:docMk/>
            <pc:sldMk cId="4140088948" sldId="326"/>
            <ac:spMk id="11" creationId="{81EABA35-7A82-FE28-43C9-740EFEFAB2DE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6:44.559" v="4834" actId="20577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4-08T17:36:44.559" v="4834" actId="20577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3:15.317" v="4833" actId="1076"/>
          <ac:spMkLst>
            <pc:docMk/>
            <pc:sldMk cId="3583459303" sldId="327"/>
            <ac:spMk id="11" creationId="{3F4BC8CD-5AFA-8C48-96C2-05A30A4F688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7:26.127" v="4839" actId="167"/>
        <pc:sldMkLst>
          <pc:docMk/>
          <pc:sldMk cId="3379373490" sldId="332"/>
        </pc:sldMkLst>
        <pc:spChg chg="add mod">
          <ac:chgData name="William Letsou" userId="43478b1b-5e3e-4266-af1d-df0b272e1ab8" providerId="ADAL" clId="{A922D5E6-13D9-C346-85B7-6D5023167F24}" dt="2024-04-08T17:37:26.127" v="4839" actId="167"/>
          <ac:spMkLst>
            <pc:docMk/>
            <pc:sldMk cId="3379373490" sldId="332"/>
            <ac:spMk id="2" creationId="{5F584643-C5F1-11E8-070A-FE3B654139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  <pc:picChg chg="mod">
          <ac:chgData name="William Letsou" userId="43478b1b-5e3e-4266-af1d-df0b272e1ab8" providerId="ADAL" clId="{A922D5E6-13D9-C346-85B7-6D5023167F24}" dt="2024-04-08T17:37:10.481" v="4835" actId="1076"/>
          <ac:picMkLst>
            <pc:docMk/>
            <pc:sldMk cId="3379373490" sldId="332"/>
            <ac:picMk id="20482" creationId="{5D9441D0-9F4D-5346-AD79-5CD7746792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37:50.621" v="4841" actId="20577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7:50.621" v="4841" actId="20577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8T17:38:14.258" v="4844" actId="20577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8:14.258" v="4844" actId="20577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0" v="4446" actId="2696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8" v="4447" actId="2696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11" v="4445" actId="2696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4-09T17:38:18.505" v="5430" actId="113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4-09T17:38:18.505" v="5430" actId="113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46:52.205" v="5438" actId="207"/>
        <pc:sldMkLst>
          <pc:docMk/>
          <pc:sldMk cId="2585314282" sldId="360"/>
        </pc:sldMkLst>
        <pc:spChg chg="add mod">
          <ac:chgData name="William Letsou" userId="43478b1b-5e3e-4266-af1d-df0b272e1ab8" providerId="ADAL" clId="{A922D5E6-13D9-C346-85B7-6D5023167F24}" dt="2024-04-09T17:46:32.537" v="5435" actId="207"/>
          <ac:spMkLst>
            <pc:docMk/>
            <pc:sldMk cId="2585314282" sldId="360"/>
            <ac:spMk id="7" creationId="{8045C612-9386-80B0-9FA9-68F354740817}"/>
          </ac:spMkLst>
        </pc:spChg>
        <pc:spChg chg="add mod">
          <ac:chgData name="William Letsou" userId="43478b1b-5e3e-4266-af1d-df0b272e1ab8" providerId="ADAL" clId="{A922D5E6-13D9-C346-85B7-6D5023167F24}" dt="2024-04-09T17:46:52.205" v="5438" actId="207"/>
          <ac:spMkLst>
            <pc:docMk/>
            <pc:sldMk cId="2585314282" sldId="360"/>
            <ac:spMk id="8" creationId="{5FE78807-D048-5F9E-7748-D03998E0CA38}"/>
          </ac:spMkLst>
        </pc:spChg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9T17:47:19.345" v="5443" actId="1076"/>
        <pc:sldMkLst>
          <pc:docMk/>
          <pc:sldMk cId="3574932378" sldId="362"/>
        </pc:sldMkLst>
        <pc:spChg chg="add mod">
          <ac:chgData name="William Letsou" userId="43478b1b-5e3e-4266-af1d-df0b272e1ab8" providerId="ADAL" clId="{A922D5E6-13D9-C346-85B7-6D5023167F24}" dt="2024-04-09T17:47:10.585" v="5441" actId="1076"/>
          <ac:spMkLst>
            <pc:docMk/>
            <pc:sldMk cId="3574932378" sldId="362"/>
            <ac:spMk id="4" creationId="{1BF405F0-D227-A7BC-1046-CDB8ECF27277}"/>
          </ac:spMkLst>
        </pc:spChg>
        <pc:spChg chg="add mod">
          <ac:chgData name="William Letsou" userId="43478b1b-5e3e-4266-af1d-df0b272e1ab8" providerId="ADAL" clId="{A922D5E6-13D9-C346-85B7-6D5023167F24}" dt="2024-04-09T17:47:19.345" v="5443" actId="1076"/>
          <ac:spMkLst>
            <pc:docMk/>
            <pc:sldMk cId="3574932378" sldId="362"/>
            <ac:spMk id="8" creationId="{A05091DD-97C3-6BD6-EB8D-CA3E0E8EF30A}"/>
          </ac:spMkLst>
        </pc:spChg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9T17:30:39.816" v="5162" actId="1037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9T17:30:39.816" v="5162" actId="1037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9T17:30:39.816" v="5162" actId="1037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9T17:30:45.291" v="5163" actId="1037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9T17:30:45.291" v="5163" actId="1037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9T17:30:45.291" v="5163" actId="1037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delSp modSp add mod">
        <pc:chgData name="William Letsou" userId="43478b1b-5e3e-4266-af1d-df0b272e1ab8" providerId="ADAL" clId="{A922D5E6-13D9-C346-85B7-6D5023167F24}" dt="2024-04-09T17:26:26.061" v="4996" actId="58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4-09T17:26:26.061" v="4996" actId="58"/>
          <ac:spMkLst>
            <pc:docMk/>
            <pc:sldMk cId="3755789617" sldId="374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A922D5E6-13D9-C346-85B7-6D5023167F24}" dt="2024-04-09T17:21:44.166" v="4966" actId="478"/>
          <ac:spMkLst>
            <pc:docMk/>
            <pc:sldMk cId="3755789617" sldId="374"/>
            <ac:spMk id="4" creationId="{543B3E12-FD2F-0B42-BCD9-57EE220D673B}"/>
          </ac:spMkLst>
        </pc:spChg>
        <pc:spChg chg="del">
          <ac:chgData name="William Letsou" userId="43478b1b-5e3e-4266-af1d-df0b272e1ab8" providerId="ADAL" clId="{A922D5E6-13D9-C346-85B7-6D5023167F24}" dt="2024-04-09T17:21:45.107" v="4967" actId="478"/>
          <ac:spMkLst>
            <pc:docMk/>
            <pc:sldMk cId="3755789617" sldId="374"/>
            <ac:spMk id="7" creationId="{48864965-8BF1-5B44-8E69-7E87084FDC11}"/>
          </ac:spMkLst>
        </pc:spChg>
        <pc:spChg chg="add mod">
          <ac:chgData name="William Letsou" userId="43478b1b-5e3e-4266-af1d-df0b272e1ab8" providerId="ADAL" clId="{A922D5E6-13D9-C346-85B7-6D5023167F24}" dt="2024-04-09T17:25:08.329" v="4981" actId="167"/>
          <ac:spMkLst>
            <pc:docMk/>
            <pc:sldMk cId="3755789617" sldId="374"/>
            <ac:spMk id="8" creationId="{5F19DABE-9C7A-AD5C-371E-60D6B79A781B}"/>
          </ac:spMkLst>
        </pc:spChg>
        <pc:spChg chg="add mod">
          <ac:chgData name="William Letsou" userId="43478b1b-5e3e-4266-af1d-df0b272e1ab8" providerId="ADAL" clId="{A922D5E6-13D9-C346-85B7-6D5023167F24}" dt="2024-04-09T17:25:11.271" v="4982" actId="1076"/>
          <ac:spMkLst>
            <pc:docMk/>
            <pc:sldMk cId="3755789617" sldId="374"/>
            <ac:spMk id="10" creationId="{35683FC0-419C-C5CB-D3CA-09FAC11D617D}"/>
          </ac:spMkLst>
        </pc:spChg>
        <pc:spChg chg="del">
          <ac:chgData name="William Letsou" userId="43478b1b-5e3e-4266-af1d-df0b272e1ab8" providerId="ADAL" clId="{A922D5E6-13D9-C346-85B7-6D5023167F24}" dt="2024-04-09T17:21:46.297" v="4968" actId="478"/>
          <ac:spMkLst>
            <pc:docMk/>
            <pc:sldMk cId="3755789617" sldId="374"/>
            <ac:spMk id="11" creationId="{B23A6844-E632-0E42-B549-A7DDC443885A}"/>
          </ac:spMkLst>
        </pc:spChg>
        <pc:spChg chg="add mod">
          <ac:chgData name="William Letsou" userId="43478b1b-5e3e-4266-af1d-df0b272e1ab8" providerId="ADAL" clId="{A922D5E6-13D9-C346-85B7-6D5023167F24}" dt="2024-04-09T17:25:17.959" v="4985" actId="14100"/>
          <ac:spMkLst>
            <pc:docMk/>
            <pc:sldMk cId="3755789617" sldId="374"/>
            <ac:spMk id="12" creationId="{BE9A091B-EC0D-ED14-596B-69511C048F92}"/>
          </ac:spMkLst>
        </pc:spChg>
        <pc:picChg chg="add del mod">
          <ac:chgData name="William Letsou" userId="43478b1b-5e3e-4266-af1d-df0b272e1ab8" providerId="ADAL" clId="{A922D5E6-13D9-C346-85B7-6D5023167F24}" dt="2024-04-09T17:24:50.895" v="4976" actId="478"/>
          <ac:picMkLst>
            <pc:docMk/>
            <pc:sldMk cId="3755789617" sldId="374"/>
            <ac:picMk id="9" creationId="{6353245E-97B8-5218-A8B1-C5968F9CA1C0}"/>
          </ac:picMkLst>
        </pc:picChg>
        <pc:picChg chg="add mod">
          <ac:chgData name="William Letsou" userId="43478b1b-5e3e-4266-af1d-df0b272e1ab8" providerId="ADAL" clId="{A922D5E6-13D9-C346-85B7-6D5023167F24}" dt="2024-04-09T17:25:05.135" v="4980" actId="167"/>
          <ac:picMkLst>
            <pc:docMk/>
            <pc:sldMk cId="3755789617" sldId="374"/>
            <ac:picMk id="3074" creationId="{F22F3A84-6EDF-9CA0-418F-A635D7A7868F}"/>
          </ac:picMkLst>
        </pc:picChg>
        <pc:picChg chg="del">
          <ac:chgData name="William Letsou" userId="43478b1b-5e3e-4266-af1d-df0b272e1ab8" providerId="ADAL" clId="{A922D5E6-13D9-C346-85B7-6D5023167F24}" dt="2024-04-09T17:21:43.353" v="4965" actId="478"/>
          <ac:picMkLst>
            <pc:docMk/>
            <pc:sldMk cId="3755789617" sldId="374"/>
            <ac:picMk id="6148" creationId="{099576E0-D39F-834A-8C55-8E009B3E6F1E}"/>
          </ac:picMkLst>
        </pc:picChg>
      </pc:sldChg>
      <pc:sldChg chg="addSp modSp add del mod">
        <pc:chgData name="William Letsou" userId="43478b1b-5e3e-4266-af1d-df0b272e1ab8" providerId="ADAL" clId="{A922D5E6-13D9-C346-85B7-6D5023167F24}" dt="2024-04-09T17:26:56.776" v="4997" actId="2696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Chg chg="modSp add mod">
        <pc:chgData name="William Letsou" userId="43478b1b-5e3e-4266-af1d-df0b272e1ab8" providerId="ADAL" clId="{A922D5E6-13D9-C346-85B7-6D5023167F24}" dt="2024-04-03T21:57:46.508" v="1980" actId="5793"/>
        <pc:sldMkLst>
          <pc:docMk/>
          <pc:sldMk cId="1963560423" sldId="377"/>
        </pc:sldMkLst>
        <pc:spChg chg="mod">
          <ac:chgData name="William Letsou" userId="43478b1b-5e3e-4266-af1d-df0b272e1ab8" providerId="ADAL" clId="{A922D5E6-13D9-C346-85B7-6D5023167F24}" dt="2024-04-03T21:57:46.508" v="1980" actId="5793"/>
          <ac:spMkLst>
            <pc:docMk/>
            <pc:sldMk cId="1963560423" sldId="377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1:58:54.347" v="2034" actId="20577"/>
        <pc:sldMkLst>
          <pc:docMk/>
          <pc:sldMk cId="221273283" sldId="378"/>
        </pc:sldMkLst>
        <pc:spChg chg="mod">
          <ac:chgData name="William Letsou" userId="43478b1b-5e3e-4266-af1d-df0b272e1ab8" providerId="ADAL" clId="{A922D5E6-13D9-C346-85B7-6D5023167F24}" dt="2024-04-03T21:58:54.347" v="2034" actId="20577"/>
          <ac:spMkLst>
            <pc:docMk/>
            <pc:sldMk cId="221273283" sldId="378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2:03:15.453" v="2164" actId="14100"/>
        <pc:sldMkLst>
          <pc:docMk/>
          <pc:sldMk cId="4261482526" sldId="379"/>
        </pc:sldMkLst>
        <pc:spChg chg="mod">
          <ac:chgData name="William Letsou" userId="43478b1b-5e3e-4266-af1d-df0b272e1ab8" providerId="ADAL" clId="{A922D5E6-13D9-C346-85B7-6D5023167F24}" dt="2024-04-03T21:59:30.256" v="2037" actId="20577"/>
          <ac:spMkLst>
            <pc:docMk/>
            <pc:sldMk cId="4261482526" sldId="379"/>
            <ac:spMk id="4" creationId="{9DE29458-5F7B-D845-BC4B-753E1B70AA5F}"/>
          </ac:spMkLst>
        </pc:spChg>
        <pc:spChg chg="mod">
          <ac:chgData name="William Letsou" userId="43478b1b-5e3e-4266-af1d-df0b272e1ab8" providerId="ADAL" clId="{A922D5E6-13D9-C346-85B7-6D5023167F24}" dt="2024-04-03T22:03:15.453" v="2164" actId="14100"/>
          <ac:spMkLst>
            <pc:docMk/>
            <pc:sldMk cId="4261482526" sldId="379"/>
            <ac:spMk id="10" creationId="{01B93492-3B88-CC46-8DF5-FD81D2676E91}"/>
          </ac:spMkLst>
        </pc:spChg>
      </pc:sldChg>
      <pc:sldChg chg="modSp add mod">
        <pc:chgData name="William Letsou" userId="43478b1b-5e3e-4266-af1d-df0b272e1ab8" providerId="ADAL" clId="{A922D5E6-13D9-C346-85B7-6D5023167F24}" dt="2024-04-03T22:00:34.961" v="2048" actId="20577"/>
        <pc:sldMkLst>
          <pc:docMk/>
          <pc:sldMk cId="70299932" sldId="380"/>
        </pc:sldMkLst>
        <pc:spChg chg="mod">
          <ac:chgData name="William Letsou" userId="43478b1b-5e3e-4266-af1d-df0b272e1ab8" providerId="ADAL" clId="{A922D5E6-13D9-C346-85B7-6D5023167F24}" dt="2024-04-03T22:00:34.961" v="2048" actId="20577"/>
          <ac:spMkLst>
            <pc:docMk/>
            <pc:sldMk cId="70299932" sldId="380"/>
            <ac:spMk id="8" creationId="{8DD4DC30-253B-DB44-83E8-3381D19F253A}"/>
          </ac:spMkLst>
        </pc:spChg>
      </pc:sldChg>
      <pc:sldChg chg="modSp add mod">
        <pc:chgData name="William Letsou" userId="43478b1b-5e3e-4266-af1d-df0b272e1ab8" providerId="ADAL" clId="{A922D5E6-13D9-C346-85B7-6D5023167F24}" dt="2024-04-03T22:01:55.099" v="2159" actId="58"/>
        <pc:sldMkLst>
          <pc:docMk/>
          <pc:sldMk cId="1148400107" sldId="381"/>
        </pc:sldMkLst>
        <pc:spChg chg="mod">
          <ac:chgData name="William Letsou" userId="43478b1b-5e3e-4266-af1d-df0b272e1ab8" providerId="ADAL" clId="{A922D5E6-13D9-C346-85B7-6D5023167F24}" dt="2024-04-03T22:01:55.099" v="2159" actId="58"/>
          <ac:spMkLst>
            <pc:docMk/>
            <pc:sldMk cId="1148400107" sldId="381"/>
            <ac:spMk id="8" creationId="{8DD4DC30-253B-DB44-83E8-3381D19F253A}"/>
          </ac:spMkLst>
        </pc:spChg>
      </pc:sldChg>
      <pc:sldChg chg="modSp add mod ord">
        <pc:chgData name="William Letsou" userId="43478b1b-5e3e-4266-af1d-df0b272e1ab8" providerId="ADAL" clId="{A922D5E6-13D9-C346-85B7-6D5023167F24}" dt="2024-04-03T22:04:16.671" v="2178" actId="20578"/>
        <pc:sldMkLst>
          <pc:docMk/>
          <pc:sldMk cId="3584749838" sldId="382"/>
        </pc:sldMkLst>
        <pc:spChg chg="mod">
          <ac:chgData name="William Letsou" userId="43478b1b-5e3e-4266-af1d-df0b272e1ab8" providerId="ADAL" clId="{A922D5E6-13D9-C346-85B7-6D5023167F24}" dt="2024-04-03T22:04:10.361" v="2177" actId="20577"/>
          <ac:spMkLst>
            <pc:docMk/>
            <pc:sldMk cId="3584749838" sldId="382"/>
            <ac:spMk id="9" creationId="{67A9F771-55C8-FF4E-8E76-6BC15BCA2C3A}"/>
          </ac:spMkLst>
        </pc:spChg>
      </pc:sldChg>
      <pc:sldChg chg="modSp add mod">
        <pc:chgData name="William Letsou" userId="43478b1b-5e3e-4266-af1d-df0b272e1ab8" providerId="ADAL" clId="{A922D5E6-13D9-C346-85B7-6D5023167F24}" dt="2024-04-03T22:10:03.258" v="2250" actId="255"/>
        <pc:sldMkLst>
          <pc:docMk/>
          <pc:sldMk cId="1404869707" sldId="383"/>
        </pc:sldMkLst>
        <pc:spChg chg="mod">
          <ac:chgData name="William Letsou" userId="43478b1b-5e3e-4266-af1d-df0b272e1ab8" providerId="ADAL" clId="{A922D5E6-13D9-C346-85B7-6D5023167F24}" dt="2024-04-03T22:05:10.108" v="2203" actId="20577"/>
          <ac:spMkLst>
            <pc:docMk/>
            <pc:sldMk cId="1404869707" sldId="383"/>
            <ac:spMk id="10" creationId="{9057DDB8-79F1-7A4E-B212-D9F971E5D0C4}"/>
          </ac:spMkLst>
        </pc:spChg>
        <pc:spChg chg="mod">
          <ac:chgData name="William Letsou" userId="43478b1b-5e3e-4266-af1d-df0b272e1ab8" providerId="ADAL" clId="{A922D5E6-13D9-C346-85B7-6D5023167F24}" dt="2024-04-03T22:10:03.258" v="2250" actId="255"/>
          <ac:spMkLst>
            <pc:docMk/>
            <pc:sldMk cId="1404869707" sldId="383"/>
            <ac:spMk id="14" creationId="{79B5A374-5086-3D4E-9F9F-5B2DDC592986}"/>
          </ac:spMkLst>
        </pc:spChg>
      </pc:sldChg>
      <pc:sldChg chg="addSp delSp modSp add mod ord">
        <pc:chgData name="William Letsou" userId="43478b1b-5e3e-4266-af1d-df0b272e1ab8" providerId="ADAL" clId="{A922D5E6-13D9-C346-85B7-6D5023167F24}" dt="2024-04-03T22:10:10.022" v="2252"/>
        <pc:sldMkLst>
          <pc:docMk/>
          <pc:sldMk cId="3641976904" sldId="384"/>
        </pc:sldMkLst>
        <pc:spChg chg="add mod">
          <ac:chgData name="William Letsou" userId="43478b1b-5e3e-4266-af1d-df0b272e1ab8" providerId="ADAL" clId="{A922D5E6-13D9-C346-85B7-6D5023167F24}" dt="2024-04-03T22:10:10.022" v="2252"/>
          <ac:spMkLst>
            <pc:docMk/>
            <pc:sldMk cId="3641976904" sldId="384"/>
            <ac:spMk id="2" creationId="{41145667-C774-2FEC-E35F-F34523FF40DE}"/>
          </ac:spMkLst>
        </pc:spChg>
        <pc:spChg chg="mod">
          <ac:chgData name="William Letsou" userId="43478b1b-5e3e-4266-af1d-df0b272e1ab8" providerId="ADAL" clId="{A922D5E6-13D9-C346-85B7-6D5023167F24}" dt="2024-04-03T22:05:27.068" v="2206" actId="20577"/>
          <ac:spMkLst>
            <pc:docMk/>
            <pc:sldMk cId="3641976904" sldId="384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09.111" v="2251" actId="478"/>
          <ac:spMkLst>
            <pc:docMk/>
            <pc:sldMk cId="3641976904" sldId="384"/>
            <ac:spMk id="14" creationId="{79B5A374-5086-3D4E-9F9F-5B2DDC592986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10:29.947" v="2256" actId="167"/>
        <pc:sldMkLst>
          <pc:docMk/>
          <pc:sldMk cId="1680568234" sldId="385"/>
        </pc:sldMkLst>
        <pc:spChg chg="add mod">
          <ac:chgData name="William Letsou" userId="43478b1b-5e3e-4266-af1d-df0b272e1ab8" providerId="ADAL" clId="{A922D5E6-13D9-C346-85B7-6D5023167F24}" dt="2024-04-03T22:10:29.947" v="2256" actId="167"/>
          <ac:spMkLst>
            <pc:docMk/>
            <pc:sldMk cId="1680568234" sldId="385"/>
            <ac:spMk id="3" creationId="{ACAC10B6-7998-D2F5-EA73-6D1CE73802CF}"/>
          </ac:spMkLst>
        </pc:spChg>
        <pc:spChg chg="mod">
          <ac:chgData name="William Letsou" userId="43478b1b-5e3e-4266-af1d-df0b272e1ab8" providerId="ADAL" clId="{A922D5E6-13D9-C346-85B7-6D5023167F24}" dt="2024-04-03T22:06:57.252" v="2220" actId="20577"/>
          <ac:spMkLst>
            <pc:docMk/>
            <pc:sldMk cId="1680568234" sldId="385"/>
            <ac:spMk id="4" creationId="{2EFE93AD-0C23-E04A-BE51-6375D38D3604}"/>
          </ac:spMkLst>
        </pc:spChg>
      </pc:sldChg>
      <pc:sldChg chg="modSp add del mod">
        <pc:chgData name="William Letsou" userId="43478b1b-5e3e-4266-af1d-df0b272e1ab8" providerId="ADAL" clId="{A922D5E6-13D9-C346-85B7-6D5023167F24}" dt="2024-04-03T22:08:23.800" v="2235" actId="2696"/>
        <pc:sldMkLst>
          <pc:docMk/>
          <pc:sldMk cId="1575908202" sldId="386"/>
        </pc:sldMkLst>
        <pc:spChg chg="mod">
          <ac:chgData name="William Letsou" userId="43478b1b-5e3e-4266-af1d-df0b272e1ab8" providerId="ADAL" clId="{A922D5E6-13D9-C346-85B7-6D5023167F24}" dt="2024-04-03T22:08:14.059" v="2234" actId="20577"/>
          <ac:spMkLst>
            <pc:docMk/>
            <pc:sldMk cId="1575908202" sldId="386"/>
            <ac:spMk id="3" creationId="{01973B00-C785-0946-AAB1-7AB5C21A838A}"/>
          </ac:spMkLst>
        </pc:spChg>
      </pc:sldChg>
      <pc:sldChg chg="addSp delSp modSp new mod modClrScheme chgLayout">
        <pc:chgData name="William Letsou" userId="43478b1b-5e3e-4266-af1d-df0b272e1ab8" providerId="ADAL" clId="{A922D5E6-13D9-C346-85B7-6D5023167F24}" dt="2024-04-03T22:28:40.343" v="2756" actId="20577"/>
        <pc:sldMkLst>
          <pc:docMk/>
          <pc:sldMk cId="3068845809" sldId="386"/>
        </pc:sldMkLst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2" creationId="{578802EB-CB58-4D47-B54C-0D98EDEDB6F0}"/>
          </ac:spMkLst>
        </pc:spChg>
        <pc:spChg chg="del">
          <ac:chgData name="William Letsou" userId="43478b1b-5e3e-4266-af1d-df0b272e1ab8" providerId="ADAL" clId="{A922D5E6-13D9-C346-85B7-6D5023167F24}" dt="2024-04-03T22:16:24.604" v="2318" actId="478"/>
          <ac:spMkLst>
            <pc:docMk/>
            <pc:sldMk cId="3068845809" sldId="386"/>
            <ac:spMk id="3" creationId="{E43CCC78-FFA6-B41D-C750-7D7A1192A67A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4" creationId="{92C91882-029F-CD3C-15CE-CCEFE0BF58D9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5" creationId="{00B204DD-CD7E-84CC-3AAF-BE4DCBCA2D3B}"/>
          </ac:spMkLst>
        </pc:spChg>
        <pc:spChg chg="add 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6" creationId="{762D7332-669A-EF10-201B-0E8D049DC4CB}"/>
          </ac:spMkLst>
        </pc:spChg>
        <pc:spChg chg="add mod ord">
          <ac:chgData name="William Letsou" userId="43478b1b-5e3e-4266-af1d-df0b272e1ab8" providerId="ADAL" clId="{A922D5E6-13D9-C346-85B7-6D5023167F24}" dt="2024-04-03T22:28:40.343" v="2756" actId="20577"/>
          <ac:spMkLst>
            <pc:docMk/>
            <pc:sldMk cId="3068845809" sldId="386"/>
            <ac:spMk id="7" creationId="{37E2FC49-407D-2DE9-B36E-6D656FFB0757}"/>
          </ac:spMkLst>
        </pc:spChg>
        <pc:picChg chg="add mod">
          <ac:chgData name="William Letsou" userId="43478b1b-5e3e-4266-af1d-df0b272e1ab8" providerId="ADAL" clId="{A922D5E6-13D9-C346-85B7-6D5023167F24}" dt="2024-04-03T22:16:52.797" v="2322" actId="1076"/>
          <ac:picMkLst>
            <pc:docMk/>
            <pc:sldMk cId="3068845809" sldId="386"/>
            <ac:picMk id="1026" creationId="{D3C85864-A54D-61E8-1E29-1BDD5EEE8DEF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18:23.740" v="2349" actId="1582"/>
        <pc:sldMkLst>
          <pc:docMk/>
          <pc:sldMk cId="4219014451" sldId="387"/>
        </pc:sldMkLst>
        <pc:spChg chg="add mod">
          <ac:chgData name="William Letsou" userId="43478b1b-5e3e-4266-af1d-df0b272e1ab8" providerId="ADAL" clId="{A922D5E6-13D9-C346-85B7-6D5023167F24}" dt="2024-04-03T22:18:23.740" v="2349" actId="1582"/>
          <ac:spMkLst>
            <pc:docMk/>
            <pc:sldMk cId="4219014451" sldId="387"/>
            <ac:spMk id="3" creationId="{8BE49DCF-AEFC-1284-0393-EEA8693A4BA6}"/>
          </ac:spMkLst>
        </pc:spChg>
        <pc:picChg chg="mod">
          <ac:chgData name="William Letsou" userId="43478b1b-5e3e-4266-af1d-df0b272e1ab8" providerId="ADAL" clId="{A922D5E6-13D9-C346-85B7-6D5023167F24}" dt="2024-04-03T22:18:11.083" v="2348" actId="208"/>
          <ac:picMkLst>
            <pc:docMk/>
            <pc:sldMk cId="4219014451" sldId="387"/>
            <ac:picMk id="1026" creationId="{D3C85864-A54D-61E8-1E29-1BDD5EEE8DEF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2:26:03.378" v="2500" actId="1076"/>
        <pc:sldMkLst>
          <pc:docMk/>
          <pc:sldMk cId="3071373601" sldId="388"/>
        </pc:sldMkLst>
        <pc:spChg chg="mod">
          <ac:chgData name="William Letsou" userId="43478b1b-5e3e-4266-af1d-df0b272e1ab8" providerId="ADAL" clId="{A922D5E6-13D9-C346-85B7-6D5023167F24}" dt="2024-04-03T22:24:56.115" v="2479" actId="20577"/>
          <ac:spMkLst>
            <pc:docMk/>
            <pc:sldMk cId="3071373601" sldId="388"/>
            <ac:spMk id="7" creationId="{37E2FC49-407D-2DE9-B36E-6D656FFB0757}"/>
          </ac:spMkLst>
        </pc:spChg>
        <pc:spChg chg="add mod">
          <ac:chgData name="William Letsou" userId="43478b1b-5e3e-4266-af1d-df0b272e1ab8" providerId="ADAL" clId="{A922D5E6-13D9-C346-85B7-6D5023167F24}" dt="2024-04-03T22:19:18.980" v="2352" actId="1076"/>
          <ac:spMkLst>
            <pc:docMk/>
            <pc:sldMk cId="3071373601" sldId="388"/>
            <ac:spMk id="8" creationId="{C1DE21EF-0A6E-CC3D-9621-11A4296F573C}"/>
          </ac:spMkLst>
        </pc:spChg>
        <pc:spChg chg="add mod">
          <ac:chgData name="William Letsou" userId="43478b1b-5e3e-4266-af1d-df0b272e1ab8" providerId="ADAL" clId="{A922D5E6-13D9-C346-85B7-6D5023167F24}" dt="2024-04-03T22:23:24.347" v="2416" actId="14100"/>
          <ac:spMkLst>
            <pc:docMk/>
            <pc:sldMk cId="3071373601" sldId="388"/>
            <ac:spMk id="9" creationId="{730183E0-9746-16E0-42E7-0B56BDEEC228}"/>
          </ac:spMkLst>
        </pc:spChg>
        <pc:spChg chg="add del mod">
          <ac:chgData name="William Letsou" userId="43478b1b-5e3e-4266-af1d-df0b272e1ab8" providerId="ADAL" clId="{A922D5E6-13D9-C346-85B7-6D5023167F24}" dt="2024-04-03T22:22:22.192" v="2407" actId="478"/>
          <ac:spMkLst>
            <pc:docMk/>
            <pc:sldMk cId="3071373601" sldId="388"/>
            <ac:spMk id="10" creationId="{D600358B-DD64-CC70-824D-B200CA769B9A}"/>
          </ac:spMkLst>
        </pc:spChg>
        <pc:spChg chg="add mod">
          <ac:chgData name="William Letsou" userId="43478b1b-5e3e-4266-af1d-df0b272e1ab8" providerId="ADAL" clId="{A922D5E6-13D9-C346-85B7-6D5023167F24}" dt="2024-04-03T22:23:55.424" v="2420" actId="1076"/>
          <ac:spMkLst>
            <pc:docMk/>
            <pc:sldMk cId="3071373601" sldId="388"/>
            <ac:spMk id="11" creationId="{4DAC4CBF-E8A5-6E18-7762-D5ECF448B4BC}"/>
          </ac:spMkLst>
        </pc:spChg>
        <pc:spChg chg="add mod">
          <ac:chgData name="William Letsou" userId="43478b1b-5e3e-4266-af1d-df0b272e1ab8" providerId="ADAL" clId="{A922D5E6-13D9-C346-85B7-6D5023167F24}" dt="2024-04-03T22:26:03.378" v="2500" actId="1076"/>
          <ac:spMkLst>
            <pc:docMk/>
            <pc:sldMk cId="3071373601" sldId="388"/>
            <ac:spMk id="14" creationId="{A90AB30B-49D3-2519-6809-8D614DC30715}"/>
          </ac:spMkLst>
        </pc:spChg>
        <pc:cxnChg chg="add mod">
          <ac:chgData name="William Letsou" userId="43478b1b-5e3e-4266-af1d-df0b272e1ab8" providerId="ADAL" clId="{A922D5E6-13D9-C346-85B7-6D5023167F24}" dt="2024-04-03T22:25:29.174" v="2483" actId="208"/>
          <ac:cxnSpMkLst>
            <pc:docMk/>
            <pc:sldMk cId="3071373601" sldId="388"/>
            <ac:cxnSpMk id="13" creationId="{6B994DA3-E24D-A7F5-56BD-81AD5A2942F3}"/>
          </ac:cxnSpMkLst>
        </pc:cxnChg>
      </pc:sldChg>
      <pc:sldChg chg="modSp add mod">
        <pc:chgData name="William Letsou" userId="43478b1b-5e3e-4266-af1d-df0b272e1ab8" providerId="ADAL" clId="{A922D5E6-13D9-C346-85B7-6D5023167F24}" dt="2024-04-03T22:26:43.009" v="2556" actId="20577"/>
        <pc:sldMkLst>
          <pc:docMk/>
          <pc:sldMk cId="3307848445" sldId="389"/>
        </pc:sldMkLst>
        <pc:spChg chg="mod">
          <ac:chgData name="William Letsou" userId="43478b1b-5e3e-4266-af1d-df0b272e1ab8" providerId="ADAL" clId="{A922D5E6-13D9-C346-85B7-6D5023167F24}" dt="2024-04-03T22:26:43.009" v="2556" actId="20577"/>
          <ac:spMkLst>
            <pc:docMk/>
            <pc:sldMk cId="3307848445" sldId="389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7:07.316" v="2594" actId="20577"/>
        <pc:sldMkLst>
          <pc:docMk/>
          <pc:sldMk cId="834068857" sldId="390"/>
        </pc:sldMkLst>
        <pc:spChg chg="mod">
          <ac:chgData name="William Letsou" userId="43478b1b-5e3e-4266-af1d-df0b272e1ab8" providerId="ADAL" clId="{A922D5E6-13D9-C346-85B7-6D5023167F24}" dt="2024-04-03T22:27:07.316" v="2594" actId="20577"/>
          <ac:spMkLst>
            <pc:docMk/>
            <pc:sldMk cId="834068857" sldId="390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15T21:22:48.312" v="5460" actId="20577"/>
        <pc:sldMkLst>
          <pc:docMk/>
          <pc:sldMk cId="1640967370" sldId="391"/>
        </pc:sldMkLst>
        <pc:spChg chg="mod">
          <ac:chgData name="William Letsou" userId="43478b1b-5e3e-4266-af1d-df0b272e1ab8" providerId="ADAL" clId="{A922D5E6-13D9-C346-85B7-6D5023167F24}" dt="2024-04-15T21:22:48.312" v="5460" actId="20577"/>
          <ac:spMkLst>
            <pc:docMk/>
            <pc:sldMk cId="1640967370" sldId="391"/>
            <ac:spMk id="7" creationId="{37E2FC49-407D-2DE9-B36E-6D656FFB0757}"/>
          </ac:spMkLst>
        </pc:spChg>
      </pc:sldChg>
      <pc:sldChg chg="addSp delSp modSp add mod ord modClrScheme chgLayout">
        <pc:chgData name="William Letsou" userId="43478b1b-5e3e-4266-af1d-df0b272e1ab8" providerId="ADAL" clId="{A922D5E6-13D9-C346-85B7-6D5023167F24}" dt="2024-04-03T22:31:27.910" v="2779" actId="1076"/>
        <pc:sldMkLst>
          <pc:docMk/>
          <pc:sldMk cId="1166302081" sldId="392"/>
        </pc:sldMkLst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3" creationId="{01973B00-C785-0946-AAB1-7AB5C21A838A}"/>
          </ac:spMkLst>
        </pc:spChg>
        <pc:spChg chg="del mod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6" creationId="{6039607A-192D-414C-AFD2-23AFA1178DE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7" creationId="{B43521A8-A1B9-EE46-9EA2-640867BF3F2D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8" creationId="{4DFCF39A-F8E8-D645-9145-4B0AD6592BF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9" creationId="{6EBFF094-396D-2847-AA6B-5FF06524D40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0" creationId="{30EDDFA8-B1FE-F04C-A699-02F77C669EF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1" creationId="{50AE6EB1-445B-E546-8D06-5527554F1F0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2" creationId="{6DED0742-93E8-A849-B479-24AC57A6D95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3" creationId="{F4E533A6-E8FE-A342-A762-A62FCAEFF9F8}"/>
          </ac:spMkLst>
        </pc:spChg>
        <pc:spChg chg="mod">
          <ac:chgData name="William Letsou" userId="43478b1b-5e3e-4266-af1d-df0b272e1ab8" providerId="ADAL" clId="{A922D5E6-13D9-C346-85B7-6D5023167F24}" dt="2024-04-03T22:31:27.910" v="2779" actId="1076"/>
          <ac:spMkLst>
            <pc:docMk/>
            <pc:sldMk cId="1166302081" sldId="392"/>
            <ac:spMk id="14" creationId="{24504DFC-6B93-B143-B149-71B0C1A2401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5" creationId="{5D1D4A92-B1C1-604F-BEE5-00F474393F21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6" creationId="{A66272C7-4667-244C-B54F-D503421107C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7" creationId="{5C20A393-F85E-A445-8480-A9E525C38FA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8" creationId="{ABFD6E15-B798-2F42-A42F-8F7588B2C532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19" creationId="{951813EA-B43E-7644-916F-42EE8D1C6281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0" creationId="{B11EC1B3-C252-9440-89E1-A93742E54D6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1" creationId="{6746693E-0599-2343-B7A2-CA36AD18AA8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2" creationId="{069078D0-01B9-A94B-9C51-A13FB2B630C8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3" creationId="{FCED64F0-0CE8-BE4F-AC8D-E1C0F2A0FE6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4" creationId="{B882501B-BF85-D345-B1AD-E08ADED0A47F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5" creationId="{0B3A3721-80F9-0B49-B45C-7C96FE52BAC6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6" creationId="{C6F24DE1-FA39-304A-B185-4B61E395094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7" creationId="{749E5B2F-0477-5F4B-A73D-4A9C6C912829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8" creationId="{73D793E7-BC34-E541-90CB-AA248C3A594B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9" creationId="{290717E5-A523-F54B-A31F-3D26D5F6A92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A922D5E6-13D9-C346-85B7-6D5023167F24}" dt="2024-04-03T22:29:18.557" v="2761" actId="478"/>
          <ac:spMkLst>
            <pc:docMk/>
            <pc:sldMk cId="1166302081" sldId="392"/>
            <ac:spMk id="32" creationId="{D7810D0B-BE59-B17E-66C6-FEF17A40E81E}"/>
          </ac:spMkLst>
        </pc:spChg>
        <pc:spChg chg="mod">
          <ac:chgData name="William Letsou" userId="43478b1b-5e3e-4266-af1d-df0b272e1ab8" providerId="ADAL" clId="{A922D5E6-13D9-C346-85B7-6D5023167F24}" dt="2024-04-03T22:30:02.863" v="2765" actId="14100"/>
          <ac:spMkLst>
            <pc:docMk/>
            <pc:sldMk cId="1166302081" sldId="392"/>
            <ac:spMk id="35" creationId="{86B6F73F-75F5-1441-989F-C30F2C1B3FB6}"/>
          </ac:spMkLst>
        </pc:spChg>
        <pc:spChg chg="mod">
          <ac:chgData name="William Letsou" userId="43478b1b-5e3e-4266-af1d-df0b272e1ab8" providerId="ADAL" clId="{A922D5E6-13D9-C346-85B7-6D5023167F24}" dt="2024-04-03T22:30:11.184" v="2767" actId="14100"/>
          <ac:spMkLst>
            <pc:docMk/>
            <pc:sldMk cId="1166302081" sldId="392"/>
            <ac:spMk id="36" creationId="{F89BD298-F5AD-8B46-8667-840ADBD43925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7" creationId="{F910E4CA-FF53-DE4C-A8CB-F2A61E9580CE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8" creationId="{A6A12571-C426-3C40-BCC4-0AF4F4AFAB25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16T19:23:09.545" v="5474" actId="1076"/>
        <pc:sldMkLst>
          <pc:docMk/>
          <pc:sldMk cId="4049150181" sldId="393"/>
        </pc:sldMkLst>
        <pc:spChg chg="mod">
          <ac:chgData name="William Letsou" userId="43478b1b-5e3e-4266-af1d-df0b272e1ab8" providerId="ADAL" clId="{A922D5E6-13D9-C346-85B7-6D5023167F24}" dt="2024-04-15T21:21:42.617" v="5458" actId="20577"/>
          <ac:spMkLst>
            <pc:docMk/>
            <pc:sldMk cId="4049150181" sldId="393"/>
            <ac:spMk id="3" creationId="{01973B00-C785-0946-AAB1-7AB5C21A838A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4" creationId="{5B512281-C05F-108F-334C-67E798469406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4" creationId="{948995FD-06F7-8039-6B2E-2DEAA01FDAF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7" creationId="{DD79D536-D105-F624-FE66-1CC0F2E0BEC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8" creationId="{20EBD5AD-259B-7CB2-9503-02620C3FEF95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9" creationId="{0947533E-B730-1AF7-BDBA-27B4D2AE450D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9" creationId="{6EBFF094-396D-2847-AA6B-5FF06524D40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0" creationId="{B6F600C1-BFBE-BE62-F7A8-AA141E03B7B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1" creationId="{DCFCE029-88B5-AAC4-1502-26133DED818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2" creationId="{CE6D177D-FCC8-D6DF-6383-2D7FB24C0B29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3" creationId="{04C8D767-3870-55AD-0B61-E3C30252BEF9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3" creationId="{F4E533A6-E8FE-A342-A762-A62FCAEFF9F8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4" creationId="{6D7DCB89-7691-B784-CB0C-D219F3C59169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5" creationId="{D29FA965-D80F-B310-9205-CC442D7965FE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6" creationId="{CB9DA891-B296-AC9B-4ED6-790A67004A6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7" creationId="{48018C6D-26EF-8150-83CB-D0C246BCB135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7" creationId="{5C20A393-F85E-A445-8480-A9E525C38FA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19" creationId="{9E174DB2-7CF1-0C98-34A6-795DA12874FC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0" creationId="{66B2083C-069A-7169-D7AC-9049F31E2834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1" creationId="{E44F98EB-3551-73E6-8BFB-C5F1798A5891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2" creationId="{81375B11-EF89-55AE-1351-8CC39343B8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3" creationId="{6CCE46B1-9C1D-303D-35F5-FD913B7E8138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4" creationId="{7A0C0401-84AB-A314-9C3A-83694BF0E42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5" creationId="{50DD0EAE-AC55-D0C0-099A-470DC8B0C897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6" creationId="{B95F87FD-8BF5-727F-2E20-01A74E8E923E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7" creationId="{56382DCC-5908-73B9-048B-E08DE0822009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8" creationId="{4DB52ACC-ACB8-1CCE-6931-7E8C80CE0AC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9" creationId="{F4FDF914-F178-5100-C7B6-90763C21CCAE}"/>
          </ac:spMkLst>
        </pc:spChg>
        <pc:spChg chg="add mod">
          <ac:chgData name="William Letsou" userId="43478b1b-5e3e-4266-af1d-df0b272e1ab8" providerId="ADAL" clId="{A922D5E6-13D9-C346-85B7-6D5023167F24}" dt="2024-04-16T19:23:00.462" v="5473" actId="1076"/>
          <ac:spMkLst>
            <pc:docMk/>
            <pc:sldMk cId="4049150181" sldId="393"/>
            <ac:spMk id="30" creationId="{0C590860-9FF3-F188-7BF7-469A1E1ADAD5}"/>
          </ac:spMkLst>
        </pc:spChg>
        <pc:spChg chg="add mod">
          <ac:chgData name="William Letsou" userId="43478b1b-5e3e-4266-af1d-df0b272e1ab8" providerId="ADAL" clId="{A922D5E6-13D9-C346-85B7-6D5023167F24}" dt="2024-04-16T19:23:09.545" v="5474" actId="1076"/>
          <ac:spMkLst>
            <pc:docMk/>
            <pc:sldMk cId="4049150181" sldId="393"/>
            <ac:spMk id="31" creationId="{1085A5E4-B1A9-EFB5-B11D-992D4F55679F}"/>
          </ac:spMkLst>
        </pc:spChg>
        <pc:spChg chg="add mod">
          <ac:chgData name="William Letsou" userId="43478b1b-5e3e-4266-af1d-df0b272e1ab8" providerId="ADAL" clId="{A922D5E6-13D9-C346-85B7-6D5023167F24}" dt="2024-04-03T22:33:14.434" v="2800" actId="1076"/>
          <ac:spMkLst>
            <pc:docMk/>
            <pc:sldMk cId="4049150181" sldId="393"/>
            <ac:spMk id="32" creationId="{93EFB6B4-BA33-2BA9-CD5B-1CED51A9649B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3" creationId="{39A65FFB-7251-6F82-A2AD-C9ABF35DCAD1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4" creationId="{F2682FE1-EEDC-F897-F4B6-8A6A7519077C}"/>
          </ac:spMkLst>
        </pc:spChg>
        <pc:spChg chg="add mod">
          <ac:chgData name="William Letsou" userId="43478b1b-5e3e-4266-af1d-df0b272e1ab8" providerId="ADAL" clId="{A922D5E6-13D9-C346-85B7-6D5023167F24}" dt="2024-04-03T22:32:07.067" v="2784" actId="1076"/>
          <ac:spMkLst>
            <pc:docMk/>
            <pc:sldMk cId="4049150181" sldId="393"/>
            <ac:spMk id="37" creationId="{E59A3436-E3F6-89E6-CD5A-78D344CD264C}"/>
          </ac:spMkLst>
        </pc:spChg>
        <pc:spChg chg="add mod">
          <ac:chgData name="William Letsou" userId="43478b1b-5e3e-4266-af1d-df0b272e1ab8" providerId="ADAL" clId="{A922D5E6-13D9-C346-85B7-6D5023167F24}" dt="2024-04-16T19:22:43.660" v="5470" actId="1076"/>
          <ac:spMkLst>
            <pc:docMk/>
            <pc:sldMk cId="4049150181" sldId="393"/>
            <ac:spMk id="38" creationId="{42615BE1-09E1-0884-8F1A-681FC342F33B}"/>
          </ac:spMkLst>
        </pc:spChg>
        <pc:spChg chg="add mod">
          <ac:chgData name="William Letsou" userId="43478b1b-5e3e-4266-af1d-df0b272e1ab8" providerId="ADAL" clId="{A922D5E6-13D9-C346-85B7-6D5023167F24}" dt="2024-04-03T22:34:03.615" v="2807" actId="1076"/>
          <ac:spMkLst>
            <pc:docMk/>
            <pc:sldMk cId="4049150181" sldId="393"/>
            <ac:spMk id="39" creationId="{1BB792E3-E7AF-121B-C03C-5778463CB86C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40" creationId="{345113EF-F0BC-9C90-7896-ABCF616747A4}"/>
          </ac:spMkLst>
        </pc:spChg>
        <pc:spChg chg="add mod">
          <ac:chgData name="William Letsou" userId="43478b1b-5e3e-4266-af1d-df0b272e1ab8" providerId="ADAL" clId="{A922D5E6-13D9-C346-85B7-6D5023167F24}" dt="2024-04-03T22:32:13.944" v="2785" actId="1076"/>
          <ac:spMkLst>
            <pc:docMk/>
            <pc:sldMk cId="4049150181" sldId="393"/>
            <ac:spMk id="41" creationId="{FC46EE34-0C5C-16DE-3C03-B1F0BD8FBCA7}"/>
          </ac:spMkLst>
        </pc:spChg>
        <pc:spChg chg="add mod">
          <ac:chgData name="William Letsou" userId="43478b1b-5e3e-4266-af1d-df0b272e1ab8" providerId="ADAL" clId="{A922D5E6-13D9-C346-85B7-6D5023167F24}" dt="2024-04-03T22:32:37.256" v="2793" actId="1076"/>
          <ac:spMkLst>
            <pc:docMk/>
            <pc:sldMk cId="4049150181" sldId="393"/>
            <ac:spMk id="42" creationId="{00B77F24-8AB8-BDE4-2209-753994037631}"/>
          </ac:spMkLst>
        </pc:spChg>
        <pc:spChg chg="add mod">
          <ac:chgData name="William Letsou" userId="43478b1b-5e3e-4266-af1d-df0b272e1ab8" providerId="ADAL" clId="{A922D5E6-13D9-C346-85B7-6D5023167F24}" dt="2024-04-03T22:34:10.442" v="2808" actId="1076"/>
          <ac:spMkLst>
            <pc:docMk/>
            <pc:sldMk cId="4049150181" sldId="393"/>
            <ac:spMk id="43" creationId="{A8D01846-5629-ACD0-31B1-2D4DF3E3845B}"/>
          </ac:spMkLst>
        </pc:spChg>
      </pc:sldChg>
      <pc:sldChg chg="modSp add mod">
        <pc:chgData name="William Letsou" userId="43478b1b-5e3e-4266-af1d-df0b272e1ab8" providerId="ADAL" clId="{A922D5E6-13D9-C346-85B7-6D5023167F24}" dt="2024-04-03T22:34:46.485" v="2810"/>
        <pc:sldMkLst>
          <pc:docMk/>
          <pc:sldMk cId="1733844427" sldId="394"/>
        </pc:sldMkLst>
        <pc:spChg chg="mod">
          <ac:chgData name="William Letsou" userId="43478b1b-5e3e-4266-af1d-df0b272e1ab8" providerId="ADAL" clId="{A922D5E6-13D9-C346-85B7-6D5023167F24}" dt="2024-04-03T22:34:46.485" v="2810"/>
          <ac:spMkLst>
            <pc:docMk/>
            <pc:sldMk cId="1733844427" sldId="394"/>
            <ac:spMk id="3" creationId="{01973B00-C785-0946-AAB1-7AB5C21A838A}"/>
          </ac:spMkLst>
        </pc:spChg>
      </pc:sldChg>
      <pc:sldChg chg="modSp add mod replId">
        <pc:chgData name="William Letsou" userId="43478b1b-5e3e-4266-af1d-df0b272e1ab8" providerId="ADAL" clId="{A922D5E6-13D9-C346-85B7-6D5023167F24}" dt="2024-04-16T19:21:52.389" v="5466" actId="1076"/>
        <pc:sldMkLst>
          <pc:docMk/>
          <pc:sldMk cId="955079869" sldId="395"/>
        </pc:sldMkLst>
        <pc:spChg chg="mod">
          <ac:chgData name="William Letsou" userId="43478b1b-5e3e-4266-af1d-df0b272e1ab8" providerId="ADAL" clId="{A922D5E6-13D9-C346-85B7-6D5023167F24}" dt="2024-04-03T22:34:56.115" v="2811"/>
          <ac:spMkLst>
            <pc:docMk/>
            <pc:sldMk cId="955079869" sldId="395"/>
            <ac:spMk id="3" creationId="{01973B00-C785-0946-AAB1-7AB5C21A838A}"/>
          </ac:spMkLst>
        </pc:spChg>
        <pc:spChg chg="mod">
          <ac:chgData name="William Letsou" userId="43478b1b-5e3e-4266-af1d-df0b272e1ab8" providerId="ADAL" clId="{A922D5E6-13D9-C346-85B7-6D5023167F24}" dt="2024-04-16T19:21:42.016" v="5465" actId="1076"/>
          <ac:spMkLst>
            <pc:docMk/>
            <pc:sldMk cId="955079869" sldId="395"/>
            <ac:spMk id="30" creationId="{0C590860-9FF3-F188-7BF7-469A1E1ADAD5}"/>
          </ac:spMkLst>
        </pc:spChg>
        <pc:spChg chg="mod">
          <ac:chgData name="William Letsou" userId="43478b1b-5e3e-4266-af1d-df0b272e1ab8" providerId="ADAL" clId="{A922D5E6-13D9-C346-85B7-6D5023167F24}" dt="2024-04-16T19:21:52.389" v="5466" actId="1076"/>
          <ac:spMkLst>
            <pc:docMk/>
            <pc:sldMk cId="955079869" sldId="395"/>
            <ac:spMk id="31" creationId="{1085A5E4-B1A9-EFB5-B11D-992D4F55679F}"/>
          </ac:spMkLst>
        </pc:spChg>
        <pc:spChg chg="mod">
          <ac:chgData name="William Letsou" userId="43478b1b-5e3e-4266-af1d-df0b272e1ab8" providerId="ADAL" clId="{A922D5E6-13D9-C346-85B7-6D5023167F24}" dt="2024-04-16T19:21:29.710" v="5462" actId="1076"/>
          <ac:spMkLst>
            <pc:docMk/>
            <pc:sldMk cId="955079869" sldId="395"/>
            <ac:spMk id="38" creationId="{42615BE1-09E1-0884-8F1A-681FC342F33B}"/>
          </ac:spMkLst>
        </pc:spChg>
      </pc:sldChg>
      <pc:sldChg chg="modSp add mod">
        <pc:chgData name="William Letsou" userId="43478b1b-5e3e-4266-af1d-df0b272e1ab8" providerId="ADAL" clId="{A922D5E6-13D9-C346-85B7-6D5023167F24}" dt="2024-04-03T22:35:17.189" v="2817" actId="20577"/>
        <pc:sldMkLst>
          <pc:docMk/>
          <pc:sldMk cId="2046829506" sldId="396"/>
        </pc:sldMkLst>
        <pc:spChg chg="mod">
          <ac:chgData name="William Letsou" userId="43478b1b-5e3e-4266-af1d-df0b272e1ab8" providerId="ADAL" clId="{A922D5E6-13D9-C346-85B7-6D5023167F24}" dt="2024-04-03T22:35:17.189" v="2817" actId="20577"/>
          <ac:spMkLst>
            <pc:docMk/>
            <pc:sldMk cId="2046829506" sldId="396"/>
            <ac:spMk id="3" creationId="{D7EC94B5-2BA7-5048-B5F6-EBFF9FA40628}"/>
          </ac:spMkLst>
        </pc:spChg>
      </pc:sldChg>
      <pc:sldChg chg="modSp add mod">
        <pc:chgData name="William Letsou" userId="43478b1b-5e3e-4266-af1d-df0b272e1ab8" providerId="ADAL" clId="{A922D5E6-13D9-C346-85B7-6D5023167F24}" dt="2024-04-03T22:36:45.802" v="2855" actId="20577"/>
        <pc:sldMkLst>
          <pc:docMk/>
          <pc:sldMk cId="3420281028" sldId="397"/>
        </pc:sldMkLst>
        <pc:spChg chg="mod">
          <ac:chgData name="William Letsou" userId="43478b1b-5e3e-4266-af1d-df0b272e1ab8" providerId="ADAL" clId="{A922D5E6-13D9-C346-85B7-6D5023167F24}" dt="2024-04-03T22:36:45.802" v="2855" actId="20577"/>
          <ac:spMkLst>
            <pc:docMk/>
            <pc:sldMk cId="3420281028" sldId="397"/>
            <ac:spMk id="3" creationId="{DA3C06B5-4118-0545-81EC-650561498DD3}"/>
          </ac:spMkLst>
        </pc:spChg>
      </pc:sldChg>
      <pc:sldChg chg="modSp add mod">
        <pc:chgData name="William Letsou" userId="43478b1b-5e3e-4266-af1d-df0b272e1ab8" providerId="ADAL" clId="{A922D5E6-13D9-C346-85B7-6D5023167F24}" dt="2024-04-03T22:37:34.167" v="2960" actId="20577"/>
        <pc:sldMkLst>
          <pc:docMk/>
          <pc:sldMk cId="1510215457" sldId="398"/>
        </pc:sldMkLst>
        <pc:spChg chg="mod">
          <ac:chgData name="William Letsou" userId="43478b1b-5e3e-4266-af1d-df0b272e1ab8" providerId="ADAL" clId="{A922D5E6-13D9-C346-85B7-6D5023167F24}" dt="2024-04-03T22:37:34.167" v="2960" actId="20577"/>
          <ac:spMkLst>
            <pc:docMk/>
            <pc:sldMk cId="1510215457" sldId="398"/>
            <ac:spMk id="3" creationId="{DA3C06B5-4118-0545-81EC-650561498DD3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39:51.625" v="2979" actId="14100"/>
        <pc:sldMkLst>
          <pc:docMk/>
          <pc:sldMk cId="564424721" sldId="399"/>
        </pc:sldMkLst>
        <pc:spChg chg="mod">
          <ac:chgData name="William Letsou" userId="43478b1b-5e3e-4266-af1d-df0b272e1ab8" providerId="ADAL" clId="{A922D5E6-13D9-C346-85B7-6D5023167F24}" dt="2024-04-03T22:38:13.900" v="2965" actId="20577"/>
          <ac:spMkLst>
            <pc:docMk/>
            <pc:sldMk cId="564424721" sldId="399"/>
            <ac:spMk id="3" creationId="{DA3C06B5-4118-0545-81EC-650561498DD3}"/>
          </ac:spMkLst>
        </pc:spChg>
        <pc:spChg chg="add mod">
          <ac:chgData name="William Letsou" userId="43478b1b-5e3e-4266-af1d-df0b272e1ab8" providerId="ADAL" clId="{A922D5E6-13D9-C346-85B7-6D5023167F24}" dt="2024-04-03T22:39:32.693" v="2977" actId="14100"/>
          <ac:spMkLst>
            <pc:docMk/>
            <pc:sldMk cId="564424721" sldId="399"/>
            <ac:spMk id="4" creationId="{C9780591-4061-EDB2-3112-376423760676}"/>
          </ac:spMkLst>
        </pc:spChg>
        <pc:spChg chg="add mod">
          <ac:chgData name="William Letsou" userId="43478b1b-5e3e-4266-af1d-df0b272e1ab8" providerId="ADAL" clId="{A922D5E6-13D9-C346-85B7-6D5023167F24}" dt="2024-04-03T22:39:51.625" v="2979" actId="14100"/>
          <ac:spMkLst>
            <pc:docMk/>
            <pc:sldMk cId="564424721" sldId="399"/>
            <ac:spMk id="7" creationId="{10682633-A66E-6C45-7E6C-DD7C74929A0B}"/>
          </ac:spMkLst>
        </pc:spChg>
        <pc:picChg chg="mod">
          <ac:chgData name="William Letsou" userId="43478b1b-5e3e-4266-af1d-df0b272e1ab8" providerId="ADAL" clId="{A922D5E6-13D9-C346-85B7-6D5023167F24}" dt="2024-04-03T22:38:55.935" v="2972" actId="1076"/>
          <ac:picMkLst>
            <pc:docMk/>
            <pc:sldMk cId="564424721" sldId="399"/>
            <ac:picMk id="3076" creationId="{C407D665-6BD3-1942-A672-368C6EFE8ADF}"/>
          </ac:picMkLst>
        </pc:picChg>
      </pc:sldChg>
      <pc:sldChg chg="modSp add mod">
        <pc:chgData name="William Letsou" userId="43478b1b-5e3e-4266-af1d-df0b272e1ab8" providerId="ADAL" clId="{A922D5E6-13D9-C346-85B7-6D5023167F24}" dt="2024-04-03T22:40:22.753" v="2982" actId="20577"/>
        <pc:sldMkLst>
          <pc:docMk/>
          <pc:sldMk cId="4009942310" sldId="400"/>
        </pc:sldMkLst>
        <pc:spChg chg="mod">
          <ac:chgData name="William Letsou" userId="43478b1b-5e3e-4266-af1d-df0b272e1ab8" providerId="ADAL" clId="{A922D5E6-13D9-C346-85B7-6D5023167F24}" dt="2024-04-03T22:40:22.753" v="2982" actId="20577"/>
          <ac:spMkLst>
            <pc:docMk/>
            <pc:sldMk cId="4009942310" sldId="400"/>
            <ac:spMk id="3" creationId="{06236830-175B-6740-9B9B-99A8C5978300}"/>
          </ac:spMkLst>
        </pc:spChg>
      </pc:sldChg>
      <pc:sldChg chg="modSp add mod">
        <pc:chgData name="William Letsou" userId="43478b1b-5e3e-4266-af1d-df0b272e1ab8" providerId="ADAL" clId="{A922D5E6-13D9-C346-85B7-6D5023167F24}" dt="2024-04-03T22:47:31.292" v="3077" actId="20577"/>
        <pc:sldMkLst>
          <pc:docMk/>
          <pc:sldMk cId="1460733272" sldId="401"/>
        </pc:sldMkLst>
        <pc:spChg chg="mod">
          <ac:chgData name="William Letsou" userId="43478b1b-5e3e-4266-af1d-df0b272e1ab8" providerId="ADAL" clId="{A922D5E6-13D9-C346-85B7-6D5023167F24}" dt="2024-04-03T22:47:31.292" v="3077" actId="20577"/>
          <ac:spMkLst>
            <pc:docMk/>
            <pc:sldMk cId="1460733272" sldId="401"/>
            <ac:spMk id="3" creationId="{D4D160B3-B325-4D49-B8EF-3BB56F498306}"/>
          </ac:spMkLst>
        </pc:spChg>
      </pc:sldChg>
      <pc:sldChg chg="add del">
        <pc:chgData name="William Letsou" userId="43478b1b-5e3e-4266-af1d-df0b272e1ab8" providerId="ADAL" clId="{A922D5E6-13D9-C346-85B7-6D5023167F24}" dt="2024-04-03T22:41:09.710" v="2990" actId="2696"/>
        <pc:sldMkLst>
          <pc:docMk/>
          <pc:sldMk cId="2181059650" sldId="401"/>
        </pc:sldMkLst>
      </pc:sldChg>
      <pc:sldChg chg="addSp delSp modSp add mod">
        <pc:chgData name="William Letsou" userId="43478b1b-5e3e-4266-af1d-df0b272e1ab8" providerId="ADAL" clId="{A922D5E6-13D9-C346-85B7-6D5023167F24}" dt="2024-04-03T22:51:11.672" v="3135" actId="113"/>
        <pc:sldMkLst>
          <pc:docMk/>
          <pc:sldMk cId="2872544453" sldId="402"/>
        </pc:sldMkLst>
        <pc:spChg chg="mod">
          <ac:chgData name="William Letsou" userId="43478b1b-5e3e-4266-af1d-df0b272e1ab8" providerId="ADAL" clId="{A922D5E6-13D9-C346-85B7-6D5023167F24}" dt="2024-04-03T22:51:11.672" v="3135" actId="113"/>
          <ac:spMkLst>
            <pc:docMk/>
            <pc:sldMk cId="2872544453" sldId="402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6:38.586" v="3012" actId="14100"/>
          <ac:spMkLst>
            <pc:docMk/>
            <pc:sldMk cId="2872544453" sldId="402"/>
            <ac:spMk id="7" creationId="{6E8D5CE1-35CA-4E8F-DAB9-1EFAD1A82329}"/>
          </ac:spMkLst>
        </pc:spChg>
        <pc:picChg chg="add mod">
          <ac:chgData name="William Letsou" userId="43478b1b-5e3e-4266-af1d-df0b272e1ab8" providerId="ADAL" clId="{A922D5E6-13D9-C346-85B7-6D5023167F24}" dt="2024-04-03T22:46:01.546" v="3001" actId="1076"/>
          <ac:picMkLst>
            <pc:docMk/>
            <pc:sldMk cId="2872544453" sldId="402"/>
            <ac:picMk id="3074" creationId="{E407725F-FAA5-9476-4327-927730A8CE51}"/>
          </ac:picMkLst>
        </pc:picChg>
        <pc:picChg chg="add del mod">
          <ac:chgData name="William Letsou" userId="43478b1b-5e3e-4266-af1d-df0b272e1ab8" providerId="ADAL" clId="{A922D5E6-13D9-C346-85B7-6D5023167F24}" dt="2024-04-03T22:49:45.792" v="3084" actId="21"/>
          <ac:picMkLst>
            <pc:docMk/>
            <pc:sldMk cId="2872544453" sldId="402"/>
            <ac:picMk id="3076" creationId="{BC8941FA-F369-4644-B69D-BD458B60EC4D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51:02.096" v="3133" actId="113"/>
        <pc:sldMkLst>
          <pc:docMk/>
          <pc:sldMk cId="2436942138" sldId="403"/>
        </pc:sldMkLst>
        <pc:spChg chg="mod">
          <ac:chgData name="William Letsou" userId="43478b1b-5e3e-4266-af1d-df0b272e1ab8" providerId="ADAL" clId="{A922D5E6-13D9-C346-85B7-6D5023167F24}" dt="2024-04-03T22:51:02.096" v="3133" actId="113"/>
          <ac:spMkLst>
            <pc:docMk/>
            <pc:sldMk cId="2436942138" sldId="403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50:24.196" v="3095" actId="14100"/>
          <ac:spMkLst>
            <pc:docMk/>
            <pc:sldMk cId="2436942138" sldId="403"/>
            <ac:spMk id="8" creationId="{8D4F5F66-9028-ACBA-DE13-70F38C3E573C}"/>
          </ac:spMkLst>
        </pc:spChg>
        <pc:picChg chg="add mod">
          <ac:chgData name="William Letsou" userId="43478b1b-5e3e-4266-af1d-df0b272e1ab8" providerId="ADAL" clId="{A922D5E6-13D9-C346-85B7-6D5023167F24}" dt="2024-04-03T22:50:04.907" v="3088" actId="1076"/>
          <ac:picMkLst>
            <pc:docMk/>
            <pc:sldMk cId="2436942138" sldId="403"/>
            <ac:picMk id="7" creationId="{4530D377-0C73-D16F-FA46-4B6FC67C4E55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3T23:38:06.767" v="3543" actId="167"/>
        <pc:sldMkLst>
          <pc:docMk/>
          <pc:sldMk cId="3008414525" sldId="404"/>
        </pc:sldMkLst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38:06.767" v="3543" actId="167"/>
          <ac:spMkLst>
            <pc:docMk/>
            <pc:sldMk cId="3008414525" sldId="404"/>
            <ac:spMk id="4" creationId="{0A925603-7B1D-851D-C823-01AF72A0D8C2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6" creationId="{3081A2E4-953C-8F49-841F-3AD4BD78AED7}"/>
          </ac:spMkLst>
        </pc:spChg>
        <pc:spChg chg="add del mod">
          <ac:chgData name="William Letsou" userId="43478b1b-5e3e-4266-af1d-df0b272e1ab8" providerId="ADAL" clId="{A922D5E6-13D9-C346-85B7-6D5023167F24}" dt="2024-04-03T23:37:32.464" v="3534" actId="478"/>
          <ac:spMkLst>
            <pc:docMk/>
            <pc:sldMk cId="3008414525" sldId="404"/>
            <ac:spMk id="9" creationId="{14237844-4818-5030-999E-00C2B29E3689}"/>
          </ac:spMkLst>
        </pc:spChg>
        <pc:spChg chg="del">
          <ac:chgData name="William Letsou" userId="43478b1b-5e3e-4266-af1d-df0b272e1ab8" providerId="ADAL" clId="{A922D5E6-13D9-C346-85B7-6D5023167F24}" dt="2024-04-03T23:37:44.460" v="3539" actId="478"/>
          <ac:spMkLst>
            <pc:docMk/>
            <pc:sldMk cId="3008414525" sldId="404"/>
            <ac:spMk id="10" creationId="{1AE86858-4667-2546-AC18-B29A341472BB}"/>
          </ac:spMkLst>
        </pc:spChg>
        <pc:picChg chg="del">
          <ac:chgData name="William Letsou" userId="43478b1b-5e3e-4266-af1d-df0b272e1ab8" providerId="ADAL" clId="{A922D5E6-13D9-C346-85B7-6D5023167F24}" dt="2024-04-03T23:37:26.730" v="3533" actId="478"/>
          <ac:picMkLst>
            <pc:docMk/>
            <pc:sldMk cId="3008414525" sldId="404"/>
            <ac:picMk id="8" creationId="{15C3C8E5-4B7F-1642-A2D3-8EDDCBF4CE55}"/>
          </ac:picMkLst>
        </pc:picChg>
        <pc:picChg chg="add mod">
          <ac:chgData name="William Letsou" userId="43478b1b-5e3e-4266-af1d-df0b272e1ab8" providerId="ADAL" clId="{A922D5E6-13D9-C346-85B7-6D5023167F24}" dt="2024-04-03T23:37:42.394" v="3538" actId="1076"/>
          <ac:picMkLst>
            <pc:docMk/>
            <pc:sldMk cId="3008414525" sldId="404"/>
            <ac:picMk id="6146" creationId="{C21CD78D-689F-0C2E-8BB2-093A52256A7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3:33:00.716" v="3452" actId="20577"/>
        <pc:sldMkLst>
          <pc:docMk/>
          <pc:sldMk cId="2580211365" sldId="405"/>
        </pc:sldMkLst>
        <pc:spChg chg="mod">
          <ac:chgData name="William Letsou" userId="43478b1b-5e3e-4266-af1d-df0b272e1ab8" providerId="ADAL" clId="{A922D5E6-13D9-C346-85B7-6D5023167F24}" dt="2024-04-03T23:33:00.716" v="3452" actId="20577"/>
          <ac:spMkLst>
            <pc:docMk/>
            <pc:sldMk cId="2580211365" sldId="405"/>
            <ac:spMk id="3" creationId="{C171A48E-282D-6644-92A2-8BE3880D5E4E}"/>
          </ac:spMkLst>
        </pc:spChg>
        <pc:spChg chg="add del mod">
          <ac:chgData name="William Letsou" userId="43478b1b-5e3e-4266-af1d-df0b272e1ab8" providerId="ADAL" clId="{A922D5E6-13D9-C346-85B7-6D5023167F24}" dt="2024-04-03T23:20:21.569" v="3241" actId="478"/>
          <ac:spMkLst>
            <pc:docMk/>
            <pc:sldMk cId="2580211365" sldId="405"/>
            <ac:spMk id="7" creationId="{1F2DDDA8-ADF9-1558-754C-37D142986665}"/>
          </ac:spMkLst>
        </pc:spChg>
        <pc:spChg chg="add del mod">
          <ac:chgData name="William Letsou" userId="43478b1b-5e3e-4266-af1d-df0b272e1ab8" providerId="ADAL" clId="{A922D5E6-13D9-C346-85B7-6D5023167F24}" dt="2024-04-03T23:20:28.228" v="3245" actId="478"/>
          <ac:spMkLst>
            <pc:docMk/>
            <pc:sldMk cId="2580211365" sldId="405"/>
            <ac:spMk id="9" creationId="{6015AD95-F8A8-1395-FA59-889829654CDF}"/>
          </ac:spMkLst>
        </pc:spChg>
        <pc:spChg chg="del">
          <ac:chgData name="William Letsou" userId="43478b1b-5e3e-4266-af1d-df0b272e1ab8" providerId="ADAL" clId="{A922D5E6-13D9-C346-85B7-6D5023167F24}" dt="2024-04-03T23:20:23.775" v="3242" actId="478"/>
          <ac:spMkLst>
            <pc:docMk/>
            <pc:sldMk cId="2580211365" sldId="405"/>
            <ac:spMk id="10" creationId="{1AE86858-4667-2546-AC18-B29A341472BB}"/>
          </ac:spMkLst>
        </pc:spChg>
        <pc:spChg chg="add mod">
          <ac:chgData name="William Letsou" userId="43478b1b-5e3e-4266-af1d-df0b272e1ab8" providerId="ADAL" clId="{A922D5E6-13D9-C346-85B7-6D5023167F24}" dt="2024-04-03T23:20:36.181" v="3247" actId="14100"/>
          <ac:spMkLst>
            <pc:docMk/>
            <pc:sldMk cId="2580211365" sldId="405"/>
            <ac:spMk id="11" creationId="{FCADD60C-E6E8-D43E-FCDD-2B068B50BEAD}"/>
          </ac:spMkLst>
        </pc:spChg>
        <pc:spChg chg="add">
          <ac:chgData name="William Letsou" userId="43478b1b-5e3e-4266-af1d-df0b272e1ab8" providerId="ADAL" clId="{A922D5E6-13D9-C346-85B7-6D5023167F24}" dt="2024-04-03T23:21:29.514" v="3248"/>
          <ac:spMkLst>
            <pc:docMk/>
            <pc:sldMk cId="2580211365" sldId="405"/>
            <ac:spMk id="12" creationId="{B0D42EA4-8919-DF52-4468-73C98B28CEE8}"/>
          </ac:spMkLst>
        </pc:spChg>
        <pc:spChg chg="add mod">
          <ac:chgData name="William Letsou" userId="43478b1b-5e3e-4266-af1d-df0b272e1ab8" providerId="ADAL" clId="{A922D5E6-13D9-C346-85B7-6D5023167F24}" dt="2024-04-03T23:31:26.346" v="3282" actId="14100"/>
          <ac:spMkLst>
            <pc:docMk/>
            <pc:sldMk cId="2580211365" sldId="405"/>
            <ac:spMk id="14" creationId="{9FBD734C-4451-5308-CD56-B02FEAE8EEB5}"/>
          </ac:spMkLst>
        </pc:spChg>
        <pc:picChg chg="del">
          <ac:chgData name="William Letsou" userId="43478b1b-5e3e-4266-af1d-df0b272e1ab8" providerId="ADAL" clId="{A922D5E6-13D9-C346-85B7-6D5023167F24}" dt="2024-04-03T23:20:13.605" v="3239" actId="478"/>
          <ac:picMkLst>
            <pc:docMk/>
            <pc:sldMk cId="2580211365" sldId="405"/>
            <ac:picMk id="8" creationId="{15C3C8E5-4B7F-1642-A2D3-8EDDCBF4CE55}"/>
          </ac:picMkLst>
        </pc:picChg>
        <pc:picChg chg="add del mod">
          <ac:chgData name="William Letsou" userId="43478b1b-5e3e-4266-af1d-df0b272e1ab8" providerId="ADAL" clId="{A922D5E6-13D9-C346-85B7-6D5023167F24}" dt="2024-04-03T23:30:05.403" v="3265" actId="478"/>
          <ac:picMkLst>
            <pc:docMk/>
            <pc:sldMk cId="2580211365" sldId="405"/>
            <ac:picMk id="13" creationId="{D818DE51-D6C1-3640-60AC-70E950EF1609}"/>
          </ac:picMkLst>
        </pc:picChg>
        <pc:picChg chg="add mod">
          <ac:chgData name="William Letsou" userId="43478b1b-5e3e-4266-af1d-df0b272e1ab8" providerId="ADAL" clId="{A922D5E6-13D9-C346-85B7-6D5023167F24}" dt="2024-04-03T23:30:12.311" v="3270" actId="1076"/>
          <ac:picMkLst>
            <pc:docMk/>
            <pc:sldMk cId="2580211365" sldId="405"/>
            <ac:picMk id="15" creationId="{F2C69C30-17CC-6D1F-AAA6-6D087A7FB64B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3:39:20.901" v="3630" actId="1076"/>
        <pc:sldMkLst>
          <pc:docMk/>
          <pc:sldMk cId="1396644657" sldId="406"/>
        </pc:sldMkLst>
        <pc:spChg chg="add mod">
          <ac:chgData name="William Letsou" userId="43478b1b-5e3e-4266-af1d-df0b272e1ab8" providerId="ADAL" clId="{A922D5E6-13D9-C346-85B7-6D5023167F24}" dt="2024-04-03T23:38:35.186" v="3574" actId="1076"/>
          <ac:spMkLst>
            <pc:docMk/>
            <pc:sldMk cId="1396644657" sldId="406"/>
            <ac:spMk id="7" creationId="{AB30A308-25CB-3B65-FB6F-F0D5A40876CE}"/>
          </ac:spMkLst>
        </pc:spChg>
        <pc:spChg chg="add mod">
          <ac:chgData name="William Letsou" userId="43478b1b-5e3e-4266-af1d-df0b272e1ab8" providerId="ADAL" clId="{A922D5E6-13D9-C346-85B7-6D5023167F24}" dt="2024-04-03T23:38:56.122" v="3598" actId="20577"/>
          <ac:spMkLst>
            <pc:docMk/>
            <pc:sldMk cId="1396644657" sldId="406"/>
            <ac:spMk id="8" creationId="{8933E379-478E-D57C-79C2-2FA9C13D52BB}"/>
          </ac:spMkLst>
        </pc:spChg>
        <pc:spChg chg="add mod">
          <ac:chgData name="William Letsou" userId="43478b1b-5e3e-4266-af1d-df0b272e1ab8" providerId="ADAL" clId="{A922D5E6-13D9-C346-85B7-6D5023167F24}" dt="2024-04-03T23:39:20.901" v="3630" actId="1076"/>
          <ac:spMkLst>
            <pc:docMk/>
            <pc:sldMk cId="1396644657" sldId="406"/>
            <ac:spMk id="9" creationId="{3FDCB283-6356-91C2-EDC5-96210CB4351B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3:46:42.302" v="3857" actId="2711"/>
        <pc:sldMkLst>
          <pc:docMk/>
          <pc:sldMk cId="4143876997" sldId="407"/>
        </pc:sldMkLst>
        <pc:spChg chg="mod">
          <ac:chgData name="William Letsou" userId="43478b1b-5e3e-4266-af1d-df0b272e1ab8" providerId="ADAL" clId="{A922D5E6-13D9-C346-85B7-6D5023167F24}" dt="2024-04-03T23:43:50.085" v="3831" actId="14100"/>
          <ac:spMkLst>
            <pc:docMk/>
            <pc:sldMk cId="4143876997" sldId="407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4" creationId="{4C1B7B1E-BF99-1BB2-361B-64C52AD9FA3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7" creationId="{158E7DAA-6460-663E-270B-AC913150E4F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8" creationId="{07B4F88A-C984-ABA9-E87D-29EA0D5E5C3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9" creationId="{7A5A4CF6-CF10-E104-BA2C-3C9AF83DA53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0" creationId="{C165B712-FC22-202B-7546-A7A922A628A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3" creationId="{441E205D-86C9-BB11-33E3-DA3870549878}"/>
          </ac:spMkLst>
        </pc:spChg>
        <pc:spChg chg="del">
          <ac:chgData name="William Letsou" userId="43478b1b-5e3e-4266-af1d-df0b272e1ab8" providerId="ADAL" clId="{A922D5E6-13D9-C346-85B7-6D5023167F24}" dt="2024-04-03T23:39:48.686" v="3633" actId="478"/>
          <ac:spMkLst>
            <pc:docMk/>
            <pc:sldMk cId="4143876997" sldId="407"/>
            <ac:spMk id="14" creationId="{9FBD734C-4451-5308-CD56-B02FEAE8EEB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6" creationId="{82BEE327-151F-29E0-CC88-DF60E51EF78F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7" creationId="{89D95ADB-3E2C-2413-18F7-AE78F073567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8" creationId="{EE9B206A-2138-0443-46B6-8781A4CFFFC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9" creationId="{E4EC8509-1380-839D-93A3-D3E9C2F2156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0" creationId="{4C609A65-9430-6924-AD02-30F106FC7B20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1" creationId="{B4142295-CA80-BDB5-9E65-3736EF71798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2" creationId="{60A6184D-23D1-76BD-EFA1-8878F5294C1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3" creationId="{87A5D4C3-D724-DC67-4284-89CDD3669BC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4" creationId="{67F9F97A-3929-B5DD-3E0C-D7E3BB9CAEA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5" creationId="{D6C11C1E-E90B-3BE1-6C9A-549F426EB028}"/>
          </ac:spMkLst>
        </pc:spChg>
        <pc:spChg chg="add mod">
          <ac:chgData name="William Letsou" userId="43478b1b-5e3e-4266-af1d-df0b272e1ab8" providerId="ADAL" clId="{A922D5E6-13D9-C346-85B7-6D5023167F24}" dt="2024-04-03T23:46:42.302" v="3857" actId="2711"/>
          <ac:spMkLst>
            <pc:docMk/>
            <pc:sldMk cId="4143876997" sldId="407"/>
            <ac:spMk id="26" creationId="{135603AF-427E-882A-FF9D-CBA75F5BE506}"/>
          </ac:spMkLst>
        </pc:spChg>
        <pc:spChg chg="add mod">
          <ac:chgData name="William Letsou" userId="43478b1b-5e3e-4266-af1d-df0b272e1ab8" providerId="ADAL" clId="{A922D5E6-13D9-C346-85B7-6D5023167F24}" dt="2024-04-03T23:45:40.289" v="3847" actId="20577"/>
          <ac:spMkLst>
            <pc:docMk/>
            <pc:sldMk cId="4143876997" sldId="407"/>
            <ac:spMk id="27" creationId="{47693A6F-1917-BF81-7F06-FB50E50A2E7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8" creationId="{56254AEC-ACF0-9703-213D-D401DC7E264A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9" creationId="{F44E7E0C-E670-4C30-5A3F-1F6E841F710B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1" creationId="{F56DFFDF-9D1E-7A27-B888-46337A35A7D9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2" creationId="{D0934151-D246-AF30-871A-14F323C9D684}"/>
          </ac:spMkLst>
        </pc:spChg>
        <pc:spChg chg="add mod">
          <ac:chgData name="William Letsou" userId="43478b1b-5e3e-4266-af1d-df0b272e1ab8" providerId="ADAL" clId="{A922D5E6-13D9-C346-85B7-6D5023167F24}" dt="2024-04-03T23:44:09.474" v="3837" actId="14100"/>
          <ac:spMkLst>
            <pc:docMk/>
            <pc:sldMk cId="4143876997" sldId="407"/>
            <ac:spMk id="33" creationId="{20C1A53F-87E7-CF3C-85DC-2B28C1888644}"/>
          </ac:spMkLst>
        </pc:spChg>
        <pc:picChg chg="del">
          <ac:chgData name="William Letsou" userId="43478b1b-5e3e-4266-af1d-df0b272e1ab8" providerId="ADAL" clId="{A922D5E6-13D9-C346-85B7-6D5023167F24}" dt="2024-04-03T23:39:46.506" v="3632" actId="478"/>
          <ac:picMkLst>
            <pc:docMk/>
            <pc:sldMk cId="4143876997" sldId="407"/>
            <ac:picMk id="15" creationId="{F2C69C30-17CC-6D1F-AAA6-6D087A7FB64B}"/>
          </ac:picMkLst>
        </pc:picChg>
        <pc:picChg chg="add mod">
          <ac:chgData name="William Letsou" userId="43478b1b-5e3e-4266-af1d-df0b272e1ab8" providerId="ADAL" clId="{A922D5E6-13D9-C346-85B7-6D5023167F24}" dt="2024-04-03T23:43:24.695" v="3814" actId="1076"/>
          <ac:picMkLst>
            <pc:docMk/>
            <pc:sldMk cId="4143876997" sldId="407"/>
            <ac:picMk id="9218" creationId="{CFF21D76-70D1-FFE9-754E-F342B4EAE559}"/>
          </ac:picMkLst>
        </pc:picChg>
        <pc:cxnChg chg="add mod">
          <ac:chgData name="William Letsou" userId="43478b1b-5e3e-4266-af1d-df0b272e1ab8" providerId="ADAL" clId="{A922D5E6-13D9-C346-85B7-6D5023167F24}" dt="2024-04-03T23:43:21.052" v="3813" actId="1076"/>
          <ac:cxnSpMkLst>
            <pc:docMk/>
            <pc:sldMk cId="4143876997" sldId="407"/>
            <ac:cxnSpMk id="30" creationId="{DF3C4A87-3864-0BD1-430A-C9646461E7FC}"/>
          </ac:cxnSpMkLst>
        </pc:cxnChg>
        <pc:cxnChg chg="add mod">
          <ac:chgData name="William Letsou" userId="43478b1b-5e3e-4266-af1d-df0b272e1ab8" providerId="ADAL" clId="{A922D5E6-13D9-C346-85B7-6D5023167F24}" dt="2024-04-03T23:44:45.357" v="3840" actId="1582"/>
          <ac:cxnSpMkLst>
            <pc:docMk/>
            <pc:sldMk cId="4143876997" sldId="407"/>
            <ac:cxnSpMk id="35" creationId="{C52B724D-C797-0B32-F599-A89935058136}"/>
          </ac:cxnSpMkLst>
        </pc:cxnChg>
      </pc:sldChg>
      <pc:sldChg chg="modSp add mod">
        <pc:chgData name="William Letsou" userId="43478b1b-5e3e-4266-af1d-df0b272e1ab8" providerId="ADAL" clId="{A922D5E6-13D9-C346-85B7-6D5023167F24}" dt="2024-04-03T23:47:28.902" v="3978" actId="20577"/>
        <pc:sldMkLst>
          <pc:docMk/>
          <pc:sldMk cId="3840190580" sldId="408"/>
        </pc:sldMkLst>
        <pc:spChg chg="mod">
          <ac:chgData name="William Letsou" userId="43478b1b-5e3e-4266-af1d-df0b272e1ab8" providerId="ADAL" clId="{A922D5E6-13D9-C346-85B7-6D5023167F24}" dt="2024-04-03T23:47:28.902" v="3978" actId="20577"/>
          <ac:spMkLst>
            <pc:docMk/>
            <pc:sldMk cId="3840190580" sldId="408"/>
            <ac:spMk id="3" creationId="{C171A48E-282D-6644-92A2-8BE3880D5E4E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4.767" v="3985" actId="20577"/>
        <pc:sldMkLst>
          <pc:docMk/>
          <pc:sldMk cId="375028847" sldId="409"/>
        </pc:sldMkLst>
        <pc:spChg chg="mod">
          <ac:chgData name="William Letsou" userId="43478b1b-5e3e-4266-af1d-df0b272e1ab8" providerId="ADAL" clId="{A922D5E6-13D9-C346-85B7-6D5023167F24}" dt="2024-04-08T15:17:54.767" v="3985" actId="20577"/>
          <ac:spMkLst>
            <pc:docMk/>
            <pc:sldMk cId="375028847" sldId="409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8.950" v="3987" actId="27636"/>
        <pc:sldMkLst>
          <pc:docMk/>
          <pc:sldMk cId="669365682" sldId="410"/>
        </pc:sldMkLst>
        <pc:spChg chg="mod">
          <ac:chgData name="William Letsou" userId="43478b1b-5e3e-4266-af1d-df0b272e1ab8" providerId="ADAL" clId="{A922D5E6-13D9-C346-85B7-6D5023167F24}" dt="2024-04-08T15:17:58.950" v="3987" actId="27636"/>
          <ac:spMkLst>
            <pc:docMk/>
            <pc:sldMk cId="669365682" sldId="410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20:00.050" v="4016" actId="27636"/>
        <pc:sldMkLst>
          <pc:docMk/>
          <pc:sldMk cId="2050484850" sldId="411"/>
        </pc:sldMkLst>
        <pc:spChg chg="mod">
          <ac:chgData name="William Letsou" userId="43478b1b-5e3e-4266-af1d-df0b272e1ab8" providerId="ADAL" clId="{A922D5E6-13D9-C346-85B7-6D5023167F24}" dt="2024-04-08T15:20:00.050" v="4016" actId="27636"/>
          <ac:spMkLst>
            <pc:docMk/>
            <pc:sldMk cId="2050484850" sldId="411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0:45.747" v="4026" actId="27636"/>
        <pc:sldMkLst>
          <pc:docMk/>
          <pc:sldMk cId="392600750" sldId="412"/>
        </pc:sldMkLst>
        <pc:spChg chg="mod">
          <ac:chgData name="William Letsou" userId="43478b1b-5e3e-4266-af1d-df0b272e1ab8" providerId="ADAL" clId="{A922D5E6-13D9-C346-85B7-6D5023167F24}" dt="2024-04-08T15:20:45.747" v="4026" actId="27636"/>
          <ac:spMkLst>
            <pc:docMk/>
            <pc:sldMk cId="392600750" sldId="412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3:07.074" v="4044" actId="20577"/>
        <pc:sldMkLst>
          <pc:docMk/>
          <pc:sldMk cId="431577184" sldId="413"/>
        </pc:sldMkLst>
        <pc:spChg chg="mod">
          <ac:chgData name="William Letsou" userId="43478b1b-5e3e-4266-af1d-df0b272e1ab8" providerId="ADAL" clId="{A922D5E6-13D9-C346-85B7-6D5023167F24}" dt="2024-04-08T15:23:07.074" v="4044" actId="20577"/>
          <ac:spMkLst>
            <pc:docMk/>
            <pc:sldMk cId="431577184" sldId="413"/>
            <ac:spMk id="4" creationId="{5FAD0815-D9F8-BB4E-9750-9547086B3A01}"/>
          </ac:spMkLst>
        </pc:spChg>
      </pc:sldChg>
      <pc:sldChg chg="addSp modSp new mod">
        <pc:chgData name="William Letsou" userId="43478b1b-5e3e-4266-af1d-df0b272e1ab8" providerId="ADAL" clId="{A922D5E6-13D9-C346-85B7-6D5023167F24}" dt="2024-04-08T15:27:15.560" v="4110" actId="14100"/>
        <pc:sldMkLst>
          <pc:docMk/>
          <pc:sldMk cId="3115827825" sldId="414"/>
        </pc:sldMkLst>
        <pc:spChg chg="mod">
          <ac:chgData name="William Letsou" userId="43478b1b-5e3e-4266-af1d-df0b272e1ab8" providerId="ADAL" clId="{A922D5E6-13D9-C346-85B7-6D5023167F24}" dt="2024-04-08T15:24:06.456" v="4049"/>
          <ac:spMkLst>
            <pc:docMk/>
            <pc:sldMk cId="3115827825" sldId="414"/>
            <ac:spMk id="2" creationId="{1A3DBA7A-3A4A-F021-83DC-D08E663BD768}"/>
          </ac:spMkLst>
        </pc:spChg>
        <pc:spChg chg="mod">
          <ac:chgData name="William Letsou" userId="43478b1b-5e3e-4266-af1d-df0b272e1ab8" providerId="ADAL" clId="{A922D5E6-13D9-C346-85B7-6D5023167F24}" dt="2024-04-08T15:25:54.096" v="4090" actId="20577"/>
          <ac:spMkLst>
            <pc:docMk/>
            <pc:sldMk cId="3115827825" sldId="414"/>
            <ac:spMk id="3" creationId="{F415307F-8DA8-3974-5FA5-48AFA4D51A50}"/>
          </ac:spMkLst>
        </pc:spChg>
        <pc:spChg chg="add mod">
          <ac:chgData name="William Letsou" userId="43478b1b-5e3e-4266-af1d-df0b272e1ab8" providerId="ADAL" clId="{A922D5E6-13D9-C346-85B7-6D5023167F24}" dt="2024-04-08T15:27:15.560" v="4110" actId="14100"/>
          <ac:spMkLst>
            <pc:docMk/>
            <pc:sldMk cId="3115827825" sldId="414"/>
            <ac:spMk id="6" creationId="{2692102E-82D7-1636-7140-31A970D52C50}"/>
          </ac:spMkLst>
        </pc:spChg>
        <pc:picChg chg="add mod">
          <ac:chgData name="William Letsou" userId="43478b1b-5e3e-4266-af1d-df0b272e1ab8" providerId="ADAL" clId="{A922D5E6-13D9-C346-85B7-6D5023167F24}" dt="2024-04-08T15:26:29.887" v="4095" actId="207"/>
          <ac:picMkLst>
            <pc:docMk/>
            <pc:sldMk cId="3115827825" sldId="414"/>
            <ac:picMk id="1026" creationId="{33372F44-F7C5-F964-C95C-9042D9BA60C5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5:31:54.218" v="4152" actId="1076"/>
        <pc:sldMkLst>
          <pc:docMk/>
          <pc:sldMk cId="1226750713" sldId="415"/>
        </pc:sldMkLst>
        <pc:spChg chg="mod">
          <ac:chgData name="William Letsou" userId="43478b1b-5e3e-4266-af1d-df0b272e1ab8" providerId="ADAL" clId="{A922D5E6-13D9-C346-85B7-6D5023167F24}" dt="2024-04-08T15:31:42.977" v="4148" actId="20577"/>
          <ac:spMkLst>
            <pc:docMk/>
            <pc:sldMk cId="1226750713" sldId="415"/>
            <ac:spMk id="3" creationId="{F415307F-8DA8-3974-5FA5-48AFA4D51A50}"/>
          </ac:spMkLst>
        </pc:spChg>
        <pc:picChg chg="del">
          <ac:chgData name="William Letsou" userId="43478b1b-5e3e-4266-af1d-df0b272e1ab8" providerId="ADAL" clId="{A922D5E6-13D9-C346-85B7-6D5023167F24}" dt="2024-04-08T15:31:25.359" v="4115" actId="478"/>
          <ac:picMkLst>
            <pc:docMk/>
            <pc:sldMk cId="1226750713" sldId="415"/>
            <ac:picMk id="1026" creationId="{33372F44-F7C5-F964-C95C-9042D9BA60C5}"/>
          </ac:picMkLst>
        </pc:picChg>
        <pc:picChg chg="add mod">
          <ac:chgData name="William Letsou" userId="43478b1b-5e3e-4266-af1d-df0b272e1ab8" providerId="ADAL" clId="{A922D5E6-13D9-C346-85B7-6D5023167F24}" dt="2024-04-08T15:31:54.218" v="4152" actId="1076"/>
          <ac:picMkLst>
            <pc:docMk/>
            <pc:sldMk cId="1226750713" sldId="415"/>
            <ac:picMk id="3074" creationId="{D22273E2-B887-DD64-1380-9046CD27E053}"/>
          </ac:picMkLst>
        </pc:picChg>
      </pc:sldChg>
      <pc:sldChg chg="delSp modSp add mod">
        <pc:chgData name="William Letsou" userId="43478b1b-5e3e-4266-af1d-df0b272e1ab8" providerId="ADAL" clId="{A922D5E6-13D9-C346-85B7-6D5023167F24}" dt="2024-04-08T15:35:47.839" v="4289" actId="20577"/>
        <pc:sldMkLst>
          <pc:docMk/>
          <pc:sldMk cId="1084687242" sldId="416"/>
        </pc:sldMkLst>
        <pc:spChg chg="mod">
          <ac:chgData name="William Letsou" userId="43478b1b-5e3e-4266-af1d-df0b272e1ab8" providerId="ADAL" clId="{A922D5E6-13D9-C346-85B7-6D5023167F24}" dt="2024-04-08T15:35:47.839" v="4289" actId="20577"/>
          <ac:spMkLst>
            <pc:docMk/>
            <pc:sldMk cId="1084687242" sldId="416"/>
            <ac:spMk id="3" creationId="{F415307F-8DA8-3974-5FA5-48AFA4D51A50}"/>
          </ac:spMkLst>
        </pc:spChg>
        <pc:spChg chg="del">
          <ac:chgData name="William Letsou" userId="43478b1b-5e3e-4266-af1d-df0b272e1ab8" providerId="ADAL" clId="{A922D5E6-13D9-C346-85B7-6D5023167F24}" dt="2024-04-08T15:32:32.220" v="4154" actId="478"/>
          <ac:spMkLst>
            <pc:docMk/>
            <pc:sldMk cId="1084687242" sldId="416"/>
            <ac:spMk id="6" creationId="{2692102E-82D7-1636-7140-31A970D52C50}"/>
          </ac:spMkLst>
        </pc:spChg>
        <pc:picChg chg="del">
          <ac:chgData name="William Letsou" userId="43478b1b-5e3e-4266-af1d-df0b272e1ab8" providerId="ADAL" clId="{A922D5E6-13D9-C346-85B7-6D5023167F24}" dt="2024-04-08T15:32:32.220" v="4154" actId="478"/>
          <ac:picMkLst>
            <pc:docMk/>
            <pc:sldMk cId="1084687242" sldId="416"/>
            <ac:picMk id="3074" creationId="{D22273E2-B887-DD64-1380-9046CD27E053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8T15:39:52.394" v="4304" actId="478"/>
        <pc:sldMkLst>
          <pc:docMk/>
          <pc:sldMk cId="198459062" sldId="417"/>
        </pc:sldMkLst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37:59.269" v="4299" actId="20577"/>
          <ac:spMkLst>
            <pc:docMk/>
            <pc:sldMk cId="198459062" sldId="417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6" creationId="{78836C93-DE46-6046-9D29-70225AEFEE6B}"/>
          </ac:spMkLst>
        </pc:spChg>
        <pc:spChg chg="add del mod">
          <ac:chgData name="William Letsou" userId="43478b1b-5e3e-4266-af1d-df0b272e1ab8" providerId="ADAL" clId="{A922D5E6-13D9-C346-85B7-6D5023167F24}" dt="2024-04-08T15:37:53.963" v="4296" actId="478"/>
          <ac:spMkLst>
            <pc:docMk/>
            <pc:sldMk cId="198459062" sldId="417"/>
            <ac:spMk id="7" creationId="{DF85B99F-081E-89D3-2291-CC025E0EE1E6}"/>
          </ac:spMkLst>
        </pc:spChg>
        <pc:picChg chg="del">
          <ac:chgData name="William Letsou" userId="43478b1b-5e3e-4266-af1d-df0b272e1ab8" providerId="ADAL" clId="{A922D5E6-13D9-C346-85B7-6D5023167F24}" dt="2024-04-08T15:37:52.157" v="4295" actId="478"/>
          <ac:picMkLst>
            <pc:docMk/>
            <pc:sldMk cId="198459062" sldId="417"/>
            <ac:picMk id="10" creationId="{3B3724A3-2613-794B-B0FA-126FF5C53DA5}"/>
          </ac:picMkLst>
        </pc:picChg>
        <pc:picChg chg="add del mod">
          <ac:chgData name="William Letsou" userId="43478b1b-5e3e-4266-af1d-df0b272e1ab8" providerId="ADAL" clId="{A922D5E6-13D9-C346-85B7-6D5023167F24}" dt="2024-04-08T15:39:52.394" v="4304" actId="478"/>
          <ac:picMkLst>
            <pc:docMk/>
            <pc:sldMk cId="198459062" sldId="417"/>
            <ac:picMk id="5122" creationId="{926F6B41-6C0A-3839-6862-FDE2E9F12388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6:57:21.326" v="4448" actId="20577"/>
        <pc:sldMkLst>
          <pc:docMk/>
          <pc:sldMk cId="1371821970" sldId="418"/>
        </pc:sldMkLst>
        <pc:spChg chg="add mod">
          <ac:chgData name="William Letsou" userId="43478b1b-5e3e-4266-af1d-df0b272e1ab8" providerId="ADAL" clId="{A922D5E6-13D9-C346-85B7-6D5023167F24}" dt="2024-04-08T15:41:59.280" v="4441" actId="1076"/>
          <ac:spMkLst>
            <pc:docMk/>
            <pc:sldMk cId="1371821970" sldId="418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6:57:21.326" v="4448" actId="20577"/>
          <ac:spMkLst>
            <pc:docMk/>
            <pc:sldMk cId="1371821970" sldId="418"/>
            <ac:spMk id="4" creationId="{5FAD0815-D9F8-BB4E-9750-9547086B3A01}"/>
          </ac:spMkLst>
        </pc:spChg>
        <pc:picChg chg="del mod">
          <ac:chgData name="William Letsou" userId="43478b1b-5e3e-4266-af1d-df0b272e1ab8" providerId="ADAL" clId="{A922D5E6-13D9-C346-85B7-6D5023167F24}" dt="2024-04-08T15:41:07.606" v="4416" actId="478"/>
          <ac:picMkLst>
            <pc:docMk/>
            <pc:sldMk cId="1371821970" sldId="418"/>
            <ac:picMk id="5122" creationId="{926F6B41-6C0A-3839-6862-FDE2E9F12388}"/>
          </ac:picMkLst>
        </pc:picChg>
        <pc:picChg chg="add mod">
          <ac:chgData name="William Letsou" userId="43478b1b-5e3e-4266-af1d-df0b272e1ab8" providerId="ADAL" clId="{A922D5E6-13D9-C346-85B7-6D5023167F24}" dt="2024-04-08T15:42:08.579" v="4443" actId="1076"/>
          <ac:picMkLst>
            <pc:docMk/>
            <pc:sldMk cId="1371821970" sldId="418"/>
            <ac:picMk id="7170" creationId="{998666AD-FFE9-F2DB-E969-AE1FD6CD5FC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16:10.838" v="4553" actId="1076"/>
        <pc:sldMkLst>
          <pc:docMk/>
          <pc:sldMk cId="3555757796" sldId="419"/>
        </pc:sldMkLst>
        <pc:spChg chg="del">
          <ac:chgData name="William Letsou" userId="43478b1b-5e3e-4266-af1d-df0b272e1ab8" providerId="ADAL" clId="{A922D5E6-13D9-C346-85B7-6D5023167F24}" dt="2024-04-08T17:08:14.111" v="4450" actId="478"/>
          <ac:spMkLst>
            <pc:docMk/>
            <pc:sldMk cId="3555757796" sldId="419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15:36.671" v="4543" actId="113"/>
          <ac:spMkLst>
            <pc:docMk/>
            <pc:sldMk cId="3555757796" sldId="419"/>
            <ac:spMk id="8" creationId="{EC8A4D42-E9BA-5A5C-E819-4BB47FB27AC3}"/>
          </ac:spMkLst>
        </pc:spChg>
        <pc:spChg chg="add mod">
          <ac:chgData name="William Letsou" userId="43478b1b-5e3e-4266-af1d-df0b272e1ab8" providerId="ADAL" clId="{A922D5E6-13D9-C346-85B7-6D5023167F24}" dt="2024-04-08T17:16:05.398" v="4551" actId="167"/>
          <ac:spMkLst>
            <pc:docMk/>
            <pc:sldMk cId="3555757796" sldId="419"/>
            <ac:spMk id="9" creationId="{9DBAC30E-640E-9E2C-2855-EDF702193F4E}"/>
          </ac:spMkLst>
        </pc:spChg>
        <pc:picChg chg="add del mod">
          <ac:chgData name="William Letsou" userId="43478b1b-5e3e-4266-af1d-df0b272e1ab8" providerId="ADAL" clId="{A922D5E6-13D9-C346-85B7-6D5023167F24}" dt="2024-04-08T17:08:26.595" v="4457"/>
          <ac:picMkLst>
            <pc:docMk/>
            <pc:sldMk cId="3555757796" sldId="419"/>
            <ac:picMk id="8194" creationId="{0ABDB113-C678-1102-BEA9-796D1707C362}"/>
          </ac:picMkLst>
        </pc:picChg>
        <pc:picChg chg="add del mod">
          <ac:chgData name="William Letsou" userId="43478b1b-5e3e-4266-af1d-df0b272e1ab8" providerId="ADAL" clId="{A922D5E6-13D9-C346-85B7-6D5023167F24}" dt="2024-04-08T17:08:29.798" v="4460"/>
          <ac:picMkLst>
            <pc:docMk/>
            <pc:sldMk cId="3555757796" sldId="419"/>
            <ac:picMk id="8196" creationId="{8EAA4EBB-24D0-D141-E09B-9063D097A5B4}"/>
          </ac:picMkLst>
        </pc:picChg>
        <pc:picChg chg="add del mod">
          <ac:chgData name="William Letsou" userId="43478b1b-5e3e-4266-af1d-df0b272e1ab8" providerId="ADAL" clId="{A922D5E6-13D9-C346-85B7-6D5023167F24}" dt="2024-04-08T17:14:59.302" v="4466" actId="478"/>
          <ac:picMkLst>
            <pc:docMk/>
            <pc:sldMk cId="3555757796" sldId="419"/>
            <ac:picMk id="8198" creationId="{8FAA4933-F04B-AC6F-F21B-A1A07AE0DD62}"/>
          </ac:picMkLst>
        </pc:picChg>
        <pc:picChg chg="add mod">
          <ac:chgData name="William Letsou" userId="43478b1b-5e3e-4266-af1d-df0b272e1ab8" providerId="ADAL" clId="{A922D5E6-13D9-C346-85B7-6D5023167F24}" dt="2024-04-08T17:16:10.838" v="4553" actId="1076"/>
          <ac:picMkLst>
            <pc:docMk/>
            <pc:sldMk cId="3555757796" sldId="419"/>
            <ac:picMk id="8200" creationId="{0A296439-F5EA-FC5A-4EE1-4D8EC0BCDAD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17:08.666" v="4641" actId="20577"/>
        <pc:sldMkLst>
          <pc:docMk/>
          <pc:sldMk cId="2818040024" sldId="420"/>
        </pc:sldMkLst>
        <pc:spChg chg="add mod">
          <ac:chgData name="William Letsou" userId="43478b1b-5e3e-4266-af1d-df0b272e1ab8" providerId="ADAL" clId="{A922D5E6-13D9-C346-85B7-6D5023167F24}" dt="2024-04-08T17:16:29.300" v="4559" actId="14100"/>
          <ac:spMkLst>
            <pc:docMk/>
            <pc:sldMk cId="2818040024" sldId="420"/>
            <ac:spMk id="4" creationId="{009411EF-FC8B-9CA0-2F1B-8633959AEDFF}"/>
          </ac:spMkLst>
        </pc:spChg>
        <pc:spChg chg="mod">
          <ac:chgData name="William Letsou" userId="43478b1b-5e3e-4266-af1d-df0b272e1ab8" providerId="ADAL" clId="{A922D5E6-13D9-C346-85B7-6D5023167F24}" dt="2024-04-08T17:17:08.666" v="4641" actId="20577"/>
          <ac:spMkLst>
            <pc:docMk/>
            <pc:sldMk cId="2818040024" sldId="420"/>
            <ac:spMk id="8" creationId="{EC8A4D42-E9BA-5A5C-E819-4BB47FB27AC3}"/>
          </ac:spMkLst>
        </pc:spChg>
        <pc:picChg chg="mod">
          <ac:chgData name="William Letsou" userId="43478b1b-5e3e-4266-af1d-df0b272e1ab8" providerId="ADAL" clId="{A922D5E6-13D9-C346-85B7-6D5023167F24}" dt="2024-04-08T17:16:31.494" v="4560" actId="1076"/>
          <ac:picMkLst>
            <pc:docMk/>
            <pc:sldMk cId="2818040024" sldId="420"/>
            <ac:picMk id="8198" creationId="{8FAA4933-F04B-AC6F-F21B-A1A07AE0DD6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4:52.373" v="4744" actId="113"/>
        <pc:sldMkLst>
          <pc:docMk/>
          <pc:sldMk cId="2463148717" sldId="421"/>
        </pc:sldMkLst>
        <pc:spChg chg="mod">
          <ac:chgData name="William Letsou" userId="43478b1b-5e3e-4266-af1d-df0b272e1ab8" providerId="ADAL" clId="{A922D5E6-13D9-C346-85B7-6D5023167F24}" dt="2024-04-08T17:23:30.248" v="4657" actId="14100"/>
          <ac:spMkLst>
            <pc:docMk/>
            <pc:sldMk cId="2463148717" sldId="421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7:24:52.373" v="4744" actId="113"/>
          <ac:spMkLst>
            <pc:docMk/>
            <pc:sldMk cId="2463148717" sldId="421"/>
            <ac:spMk id="4" creationId="{5FAD0815-D9F8-BB4E-9750-9547086B3A01}"/>
          </ac:spMkLst>
        </pc:spChg>
        <pc:picChg chg="del">
          <ac:chgData name="William Letsou" userId="43478b1b-5e3e-4266-af1d-df0b272e1ab8" providerId="ADAL" clId="{A922D5E6-13D9-C346-85B7-6D5023167F24}" dt="2024-04-08T17:22:41.025" v="4646" actId="478"/>
          <ac:picMkLst>
            <pc:docMk/>
            <pc:sldMk cId="2463148717" sldId="421"/>
            <ac:picMk id="7170" creationId="{998666AD-FFE9-F2DB-E969-AE1FD6CD5FC9}"/>
          </ac:picMkLst>
        </pc:picChg>
        <pc:picChg chg="add del mod">
          <ac:chgData name="William Letsou" userId="43478b1b-5e3e-4266-af1d-df0b272e1ab8" providerId="ADAL" clId="{A922D5E6-13D9-C346-85B7-6D5023167F24}" dt="2024-04-08T17:23:18.937" v="4653" actId="478"/>
          <ac:picMkLst>
            <pc:docMk/>
            <pc:sldMk cId="2463148717" sldId="421"/>
            <ac:picMk id="12290" creationId="{13A06FDB-2B19-CB7D-FF8D-C17EDAB3E101}"/>
          </ac:picMkLst>
        </pc:picChg>
        <pc:picChg chg="add mod">
          <ac:chgData name="William Letsou" userId="43478b1b-5e3e-4266-af1d-df0b272e1ab8" providerId="ADAL" clId="{A922D5E6-13D9-C346-85B7-6D5023167F24}" dt="2024-04-08T17:23:48.705" v="4660" actId="1076"/>
          <ac:picMkLst>
            <pc:docMk/>
            <pc:sldMk cId="2463148717" sldId="421"/>
            <ac:picMk id="12292" creationId="{421AB369-0B44-4AB2-61FE-698E9803D524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8:40.041" v="4763" actId="1076"/>
        <pc:sldMkLst>
          <pc:docMk/>
          <pc:sldMk cId="3952384763" sldId="422"/>
        </pc:sldMkLst>
        <pc:spChg chg="del">
          <ac:chgData name="William Letsou" userId="43478b1b-5e3e-4266-af1d-df0b272e1ab8" providerId="ADAL" clId="{A922D5E6-13D9-C346-85B7-6D5023167F24}" dt="2024-04-08T17:27:47.377" v="4747" actId="478"/>
          <ac:spMkLst>
            <pc:docMk/>
            <pc:sldMk cId="3952384763" sldId="422"/>
            <ac:spMk id="3" creationId="{7FF1BD76-5FF5-83C8-819D-8E971F7576E3}"/>
          </ac:spMkLst>
        </pc:spChg>
        <pc:spChg chg="del">
          <ac:chgData name="William Letsou" userId="43478b1b-5e3e-4266-af1d-df0b272e1ab8" providerId="ADAL" clId="{A922D5E6-13D9-C346-85B7-6D5023167F24}" dt="2024-04-08T17:27:55.708" v="4750" actId="478"/>
          <ac:spMkLst>
            <pc:docMk/>
            <pc:sldMk cId="3952384763" sldId="4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27:58.507" v="4751" actId="478"/>
          <ac:spMkLst>
            <pc:docMk/>
            <pc:sldMk cId="3952384763" sldId="422"/>
            <ac:spMk id="8" creationId="{2A76E66C-2CD6-9649-A281-3663A28171EB}"/>
          </ac:spMkLst>
        </pc:spChg>
        <pc:spChg chg="add mod">
          <ac:chgData name="William Letsou" userId="43478b1b-5e3e-4266-af1d-df0b272e1ab8" providerId="ADAL" clId="{A922D5E6-13D9-C346-85B7-6D5023167F24}" dt="2024-04-08T17:28:40.041" v="4763" actId="1076"/>
          <ac:spMkLst>
            <pc:docMk/>
            <pc:sldMk cId="3952384763" sldId="422"/>
            <ac:spMk id="9" creationId="{DEFB0C7F-68F8-BBBA-10A0-41CF1FDDB489}"/>
          </ac:spMkLst>
        </pc:spChg>
        <pc:picChg chg="del">
          <ac:chgData name="William Letsou" userId="43478b1b-5e3e-4266-af1d-df0b272e1ab8" providerId="ADAL" clId="{A922D5E6-13D9-C346-85B7-6D5023167F24}" dt="2024-04-08T17:27:46.003" v="4746" actId="478"/>
          <ac:picMkLst>
            <pc:docMk/>
            <pc:sldMk cId="3952384763" sldId="422"/>
            <ac:picMk id="12292" creationId="{421AB369-0B44-4AB2-61FE-698E9803D524}"/>
          </ac:picMkLst>
        </pc:picChg>
        <pc:picChg chg="add mod">
          <ac:chgData name="William Letsou" userId="43478b1b-5e3e-4266-af1d-df0b272e1ab8" providerId="ADAL" clId="{A922D5E6-13D9-C346-85B7-6D5023167F24}" dt="2024-04-08T17:28:40.041" v="4763" actId="1076"/>
          <ac:picMkLst>
            <pc:docMk/>
            <pc:sldMk cId="3952384763" sldId="422"/>
            <ac:picMk id="14338" creationId="{0E78318F-371E-620F-6836-9CCFF448324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31:59.468" v="4816" actId="1076"/>
        <pc:sldMkLst>
          <pc:docMk/>
          <pc:sldMk cId="2161070862" sldId="423"/>
        </pc:sldMkLst>
        <pc:spChg chg="add mod">
          <ac:chgData name="William Letsou" userId="43478b1b-5e3e-4266-af1d-df0b272e1ab8" providerId="ADAL" clId="{A922D5E6-13D9-C346-85B7-6D5023167F24}" dt="2024-04-08T17:31:59.468" v="4816" actId="1076"/>
          <ac:spMkLst>
            <pc:docMk/>
            <pc:sldMk cId="2161070862" sldId="423"/>
            <ac:spMk id="3" creationId="{3A282E94-FB92-285B-FD16-8695489445C7}"/>
          </ac:spMkLst>
        </pc:spChg>
        <pc:spChg chg="add mod">
          <ac:chgData name="William Letsou" userId="43478b1b-5e3e-4266-af1d-df0b272e1ab8" providerId="ADAL" clId="{A922D5E6-13D9-C346-85B7-6D5023167F24}" dt="2024-04-08T17:31:46.293" v="4815" actId="5793"/>
          <ac:spMkLst>
            <pc:docMk/>
            <pc:sldMk cId="2161070862" sldId="423"/>
            <ac:spMk id="4" creationId="{C970FD7D-552A-9C8B-9F1C-F1F5B3BAA727}"/>
          </ac:spMkLst>
        </pc:spChg>
      </pc:sldChg>
      <pc:sldChg chg="modSp add mod">
        <pc:chgData name="William Letsou" userId="43478b1b-5e3e-4266-af1d-df0b272e1ab8" providerId="ADAL" clId="{A922D5E6-13D9-C346-85B7-6D5023167F24}" dt="2024-04-08T17:38:07.919" v="4843" actId="20577"/>
        <pc:sldMkLst>
          <pc:docMk/>
          <pc:sldMk cId="2485022419" sldId="424"/>
        </pc:sldMkLst>
        <pc:spChg chg="mod">
          <ac:chgData name="William Letsou" userId="43478b1b-5e3e-4266-af1d-df0b272e1ab8" providerId="ADAL" clId="{A922D5E6-13D9-C346-85B7-6D5023167F24}" dt="2024-04-08T17:38:07.919" v="4843" actId="20577"/>
          <ac:spMkLst>
            <pc:docMk/>
            <pc:sldMk cId="2485022419" sldId="424"/>
            <ac:spMk id="8" creationId="{0A451BF9-EB56-5540-AE3E-D57281AD048B}"/>
          </ac:spMkLst>
        </pc:spChg>
      </pc:sldChg>
      <pc:sldChg chg="add">
        <pc:chgData name="William Letsou" userId="43478b1b-5e3e-4266-af1d-df0b272e1ab8" providerId="ADAL" clId="{A922D5E6-13D9-C346-85B7-6D5023167F24}" dt="2024-04-09T15:55:00.506" v="4845"/>
        <pc:sldMkLst>
          <pc:docMk/>
          <pc:sldMk cId="2160064579" sldId="425"/>
        </pc:sldMkLst>
      </pc:sldChg>
      <pc:sldChg chg="modSp add mod">
        <pc:chgData name="William Letsou" userId="43478b1b-5e3e-4266-af1d-df0b272e1ab8" providerId="ADAL" clId="{A922D5E6-13D9-C346-85B7-6D5023167F24}" dt="2024-04-09T15:59:08.896" v="4939" actId="20577"/>
        <pc:sldMkLst>
          <pc:docMk/>
          <pc:sldMk cId="2174528276" sldId="426"/>
        </pc:sldMkLst>
        <pc:spChg chg="mod">
          <ac:chgData name="William Letsou" userId="43478b1b-5e3e-4266-af1d-df0b272e1ab8" providerId="ADAL" clId="{A922D5E6-13D9-C346-85B7-6D5023167F24}" dt="2024-04-09T15:59:08.896" v="4939" actId="20577"/>
          <ac:spMkLst>
            <pc:docMk/>
            <pc:sldMk cId="2174528276" sldId="426"/>
            <ac:spMk id="3" creationId="{DA896FA6-15C1-914F-9E04-4F794D6579D0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29:17.753" v="5146" actId="113"/>
        <pc:sldMkLst>
          <pc:docMk/>
          <pc:sldMk cId="1255246171" sldId="427"/>
        </pc:sldMkLst>
        <pc:spChg chg="mod">
          <ac:chgData name="William Letsou" userId="43478b1b-5e3e-4266-af1d-df0b272e1ab8" providerId="ADAL" clId="{A922D5E6-13D9-C346-85B7-6D5023167F24}" dt="2024-04-09T17:29:17.753" v="5146" actId="113"/>
          <ac:spMkLst>
            <pc:docMk/>
            <pc:sldMk cId="1255246171" sldId="427"/>
            <ac:spMk id="3" creationId="{DC777270-37B1-7E42-B1FD-C19F261A03B2}"/>
          </ac:spMkLst>
        </pc:spChg>
        <pc:spChg chg="mod">
          <ac:chgData name="William Letsou" userId="43478b1b-5e3e-4266-af1d-df0b272e1ab8" providerId="ADAL" clId="{A922D5E6-13D9-C346-85B7-6D5023167F24}" dt="2024-04-09T17:27:25.637" v="5011" actId="14100"/>
          <ac:spMkLst>
            <pc:docMk/>
            <pc:sldMk cId="1255246171" sldId="427"/>
            <ac:spMk id="4" creationId="{14D2DB9D-CE6B-55D2-ED3F-493E96FCC6BA}"/>
          </ac:spMkLst>
        </pc:spChg>
        <pc:spChg chg="del">
          <ac:chgData name="William Letsou" userId="43478b1b-5e3e-4266-af1d-df0b272e1ab8" providerId="ADAL" clId="{A922D5E6-13D9-C346-85B7-6D5023167F24}" dt="2024-04-09T17:26:58.313" v="4998" actId="478"/>
          <ac:spMkLst>
            <pc:docMk/>
            <pc:sldMk cId="1255246171" sldId="427"/>
            <ac:spMk id="7" creationId="{48864965-8BF1-5B44-8E69-7E87084FDC11}"/>
          </ac:spMkLst>
        </pc:spChg>
        <pc:spChg chg="del">
          <ac:chgData name="William Letsou" userId="43478b1b-5e3e-4266-af1d-df0b272e1ab8" providerId="ADAL" clId="{A922D5E6-13D9-C346-85B7-6D5023167F24}" dt="2024-04-09T17:26:59.273" v="4999" actId="478"/>
          <ac:spMkLst>
            <pc:docMk/>
            <pc:sldMk cId="1255246171" sldId="427"/>
            <ac:spMk id="11" creationId="{B23A6844-E632-0E42-B549-A7DDC443885A}"/>
          </ac:spMkLst>
        </pc:spChg>
        <pc:picChg chg="add del">
          <ac:chgData name="William Letsou" userId="43478b1b-5e3e-4266-af1d-df0b272e1ab8" providerId="ADAL" clId="{A922D5E6-13D9-C346-85B7-6D5023167F24}" dt="2024-04-09T17:23:43.302" v="4970" actId="478"/>
          <ac:picMkLst>
            <pc:docMk/>
            <pc:sldMk cId="1255246171" sldId="427"/>
            <ac:picMk id="1026" creationId="{D85ADADF-8E6E-A400-6776-3C0530D33BA1}"/>
          </ac:picMkLst>
        </pc:picChg>
        <pc:picChg chg="add mod">
          <ac:chgData name="William Letsou" userId="43478b1b-5e3e-4266-af1d-df0b272e1ab8" providerId="ADAL" clId="{A922D5E6-13D9-C346-85B7-6D5023167F24}" dt="2024-04-09T17:27:01.723" v="5001" actId="1076"/>
          <ac:picMkLst>
            <pc:docMk/>
            <pc:sldMk cId="1255246171" sldId="427"/>
            <ac:picMk id="1028" creationId="{344127B3-CF7A-FADD-4C66-D2EE21EEB91C}"/>
          </ac:picMkLst>
        </pc:picChg>
        <pc:picChg chg="del">
          <ac:chgData name="William Letsou" userId="43478b1b-5e3e-4266-af1d-df0b272e1ab8" providerId="ADAL" clId="{A922D5E6-13D9-C346-85B7-6D5023167F24}" dt="2024-04-09T16:05:09.103" v="4941" actId="478"/>
          <ac:picMkLst>
            <pc:docMk/>
            <pc:sldMk cId="1255246171" sldId="427"/>
            <ac:picMk id="6148" creationId="{099576E0-D39F-834A-8C55-8E009B3E6F1E}"/>
          </ac:picMkLst>
        </pc:picChg>
      </pc:sldChg>
      <pc:sldChg chg="modSp add mod">
        <pc:chgData name="William Letsou" userId="43478b1b-5e3e-4266-af1d-df0b272e1ab8" providerId="ADAL" clId="{A922D5E6-13D9-C346-85B7-6D5023167F24}" dt="2024-04-09T17:29:58.465" v="5157" actId="20577"/>
        <pc:sldMkLst>
          <pc:docMk/>
          <pc:sldMk cId="2237964159" sldId="428"/>
        </pc:sldMkLst>
        <pc:spChg chg="mod">
          <ac:chgData name="William Letsou" userId="43478b1b-5e3e-4266-af1d-df0b272e1ab8" providerId="ADAL" clId="{A922D5E6-13D9-C346-85B7-6D5023167F24}" dt="2024-04-09T17:29:58.465" v="5157" actId="20577"/>
          <ac:spMkLst>
            <pc:docMk/>
            <pc:sldMk cId="2237964159" sldId="428"/>
            <ac:spMk id="3" creationId="{DC777270-37B1-7E42-B1FD-C19F261A03B2}"/>
          </ac:spMkLst>
        </pc:spChg>
      </pc:sldChg>
      <pc:sldChg chg="add">
        <pc:chgData name="William Letsou" userId="43478b1b-5e3e-4266-af1d-df0b272e1ab8" providerId="ADAL" clId="{A922D5E6-13D9-C346-85B7-6D5023167F24}" dt="2024-04-09T17:35:33.030" v="5186" actId="2890"/>
        <pc:sldMkLst>
          <pc:docMk/>
          <pc:sldMk cId="1923282526" sldId="429"/>
        </pc:sldMkLst>
      </pc:sldChg>
      <pc:sldChg chg="add del">
        <pc:chgData name="William Letsou" userId="43478b1b-5e3e-4266-af1d-df0b272e1ab8" providerId="ADAL" clId="{A922D5E6-13D9-C346-85B7-6D5023167F24}" dt="2024-04-09T17:34:02.770" v="5182" actId="2696"/>
        <pc:sldMkLst>
          <pc:docMk/>
          <pc:sldMk cId="2834777598" sldId="429"/>
        </pc:sldMkLst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4/16/24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drr.io/bioc/SNPRelate/man/snpgdsLDpruning.html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844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53150" y="4332984"/>
            <a:ext cx="914400" cy="924816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1822" y="3428696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8750" y="434785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955079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2046829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robust</a:t>
            </a:r>
            <a:r>
              <a:rPr lang="en-US" dirty="0"/>
              <a:t> method that 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2810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generate negative estimates of </a:t>
            </a:r>
            <a:r>
              <a:rPr lang="en-US" dirty="0" err="1"/>
              <a:t>φ</a:t>
            </a:r>
            <a:r>
              <a:rPr lang="en-US" dirty="0"/>
              <a:t>, indicating individuals are from distinct populations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215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0591-4061-EDB2-3112-376423760676}"/>
              </a:ext>
            </a:extLst>
          </p:cNvPr>
          <p:cNvSpPr/>
          <p:nvPr/>
        </p:nvSpPr>
        <p:spPr>
          <a:xfrm>
            <a:off x="6539345" y="2150723"/>
            <a:ext cx="2313710" cy="1506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82633-A66E-6C45-7E6C-DD7C74929A0B}"/>
              </a:ext>
            </a:extLst>
          </p:cNvPr>
          <p:cNvSpPr/>
          <p:nvPr/>
        </p:nvSpPr>
        <p:spPr>
          <a:xfrm>
            <a:off x="7938655" y="3651301"/>
            <a:ext cx="2687781" cy="183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42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5CE1-35CA-4E8F-DAB9-1EFAD1A82329}"/>
              </a:ext>
            </a:extLst>
          </p:cNvPr>
          <p:cNvSpPr/>
          <p:nvPr/>
        </p:nvSpPr>
        <p:spPr>
          <a:xfrm>
            <a:off x="1203573" y="4668982"/>
            <a:ext cx="4088863" cy="1123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</a:t>
            </a:r>
            <a:r>
              <a:rPr lang="en-US" b="1" dirty="0"/>
              <a:t>U</a:t>
            </a:r>
            <a:r>
              <a:rPr lang="en-US" dirty="0"/>
              <a:t> for a set of unrelated individuals (black) with genotype matrix </a:t>
            </a:r>
            <a:r>
              <a:rPr lang="en-US" b="1" dirty="0"/>
              <a:t>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7725F-FAA5-9476-4327-927730A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857190"/>
            <a:ext cx="3706091" cy="6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4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for the remaining samples (blue)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7332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4F5F66-9028-ACBA-DE13-70F38C3E573C}"/>
              </a:ext>
            </a:extLst>
          </p:cNvPr>
          <p:cNvSpPr/>
          <p:nvPr/>
        </p:nvSpPr>
        <p:spPr>
          <a:xfrm>
            <a:off x="629230" y="4717740"/>
            <a:ext cx="5286662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</a:t>
            </a:r>
            <a:r>
              <a:rPr lang="en-US" b="1" dirty="0"/>
              <a:t>U′</a:t>
            </a:r>
            <a:r>
              <a:rPr lang="en-US" dirty="0"/>
              <a:t> for the remaining samples (blue) with genotype matrix </a:t>
            </a:r>
            <a:r>
              <a:rPr lang="en-US" b="1" dirty="0"/>
              <a:t>X′</a:t>
            </a:r>
            <a:r>
              <a:rPr lang="en-US" dirty="0"/>
              <a:t>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30D377-0C73-D16F-FA46-4B6FC67C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" y="4851735"/>
            <a:ext cx="5041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distinguish shared genetic ancestry from recent common ancestors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5999" y="5600256"/>
            <a:ext cx="486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https://pubmed.ncbi.nlm.nih.gov/26748516/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145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0A308-25CB-3B65-FB6F-F0D5A40876CE}"/>
              </a:ext>
            </a:extLst>
          </p:cNvPr>
          <p:cNvSpPr txBox="1"/>
          <p:nvPr/>
        </p:nvSpPr>
        <p:spPr>
          <a:xfrm>
            <a:off x="3546764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allele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3E379-478E-D57C-79C2-2FA9C13D52BB}"/>
              </a:ext>
            </a:extLst>
          </p:cNvPr>
          <p:cNvSpPr txBox="1"/>
          <p:nvPr/>
        </p:nvSpPr>
        <p:spPr>
          <a:xfrm>
            <a:off x="7450282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ancestry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CB283-6356-91C2-EDC5-96210CB4351B}"/>
              </a:ext>
            </a:extLst>
          </p:cNvPr>
          <p:cNvSpPr txBox="1"/>
          <p:nvPr/>
        </p:nvSpPr>
        <p:spPr>
          <a:xfrm>
            <a:off x="9183832" y="45082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 k genotype in ancestry j </a:t>
            </a:r>
          </a:p>
        </p:txBody>
      </p:sp>
    </p:spTree>
    <p:extLst>
      <p:ext uri="{BB962C8B-B14F-4D97-AF65-F5344CB8AC3E}">
        <p14:creationId xmlns:p14="http://schemas.microsoft.com/office/powerpoint/2010/main" val="1396644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C69C30-17CC-6D1F-AAA6-6D087A7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55" y="1235591"/>
            <a:ext cx="5351318" cy="472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slope of the best fit line of genotype vs. (weighted) PC1 is equal to the expected SNP genotype in ancestry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119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D734C-4451-5308-CD56-B02FEAE8EEB5}"/>
              </a:ext>
            </a:extLst>
          </p:cNvPr>
          <p:cNvSpPr txBox="1"/>
          <p:nvPr/>
        </p:nvSpPr>
        <p:spPr>
          <a:xfrm>
            <a:off x="7197436" y="2119869"/>
            <a:ext cx="29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V</a:t>
            </a:r>
            <a:r>
              <a:rPr lang="en-US" sz="2400" baseline="-25000" dirty="0"/>
              <a:t>11</a:t>
            </a:r>
            <a:r>
              <a:rPr lang="en-US" sz="2400" dirty="0"/>
              <a:t> = 1.49</a:t>
            </a:r>
          </a:p>
        </p:txBody>
      </p:sp>
    </p:spTree>
    <p:extLst>
      <p:ext uri="{BB962C8B-B14F-4D97-AF65-F5344CB8AC3E}">
        <p14:creationId xmlns:p14="http://schemas.microsoft.com/office/powerpoint/2010/main" val="258021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An updated GRM that reflects only recent common ancestry can be constructed using the “best-fit” genotypes 2pik for each individual I at SNP 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120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69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The updated GRM will be used for fitting a generalized linear model during association testing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121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905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associated with disease?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enriched in people with disease compared to people without?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8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56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(a / c) to the odds that Controls have the risk allele (b / 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(a / c) / (b / d) = (ad) / (</a:t>
            </a:r>
            <a:r>
              <a:rPr lang="en-US" sz="2400" dirty="0" err="1"/>
              <a:t>bc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20504848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926007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C8C715-F745-FB1C-2062-48B4E29DBE7B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28152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estimate of the slope of Y vs. 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72F44-F7C5-F964-C95C-9042D9BA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77" y="3076889"/>
            <a:ext cx="7263245" cy="1821074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15827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273E2-B887-DD64-1380-9046CD27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3" y="3051958"/>
            <a:ext cx="7114434" cy="18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507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t-test, we can find out if β̂ / s is statistically significantly different from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7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7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BAC30E-640E-9E2C-2855-EDF702193F4E}"/>
              </a:ext>
            </a:extLst>
          </p:cNvPr>
          <p:cNvSpPr/>
          <p:nvPr/>
        </p:nvSpPr>
        <p:spPr>
          <a:xfrm>
            <a:off x="6875813" y="4001294"/>
            <a:ext cx="3776353" cy="14138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logistic model describes an individual’s </a:t>
            </a:r>
            <a:r>
              <a:rPr lang="en-US" b="1" dirty="0"/>
              <a:t>unobserved</a:t>
            </a:r>
            <a:r>
              <a:rPr lang="en-US" dirty="0"/>
              <a:t> disease risk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A296439-F5EA-FC5A-4EE1-4D8EC0BC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3" y="4124957"/>
            <a:ext cx="3542154" cy="1166527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5557577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411EF-FC8B-9CA0-2F1B-8633959AEDFF}"/>
              </a:ext>
            </a:extLst>
          </p:cNvPr>
          <p:cNvSpPr/>
          <p:nvPr/>
        </p:nvSpPr>
        <p:spPr>
          <a:xfrm>
            <a:off x="6043304" y="4089584"/>
            <a:ext cx="4904509" cy="1325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logit</a:t>
            </a:r>
            <a:r>
              <a:rPr lang="en-US" dirty="0"/>
              <a:t> function turns this problem into one of linear regression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FAA4933-F04B-AC6F-F21B-A1A07AE0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05" y="4254109"/>
            <a:ext cx="4608863" cy="9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400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as linear regression is we transform the OR into the log(OR),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6532" y="1870075"/>
            <a:ext cx="6353787" cy="39014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symmetric</a:t>
                </a:r>
                <a:r>
                  <a:rPr lang="en-US" dirty="0"/>
                  <a:t>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is a binary indicator of disease for individual </a:t>
            </a:r>
            <a:r>
              <a:rPr lang="en-US" dirty="0" err="1"/>
              <a:t>i</a:t>
            </a:r>
            <a:r>
              <a:rPr lang="en-US" dirty="0"/>
              <a:t>, and p</a:t>
            </a:r>
            <a:r>
              <a:rPr lang="en-US" baseline="-25000" dirty="0"/>
              <a:t>i</a:t>
            </a:r>
            <a:r>
              <a:rPr lang="en-US" dirty="0"/>
              <a:t> is the unobserved (conditional) probability of disease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2291938" y="3429000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8666AD-FFE9-F2DB-E969-AE1FD6CD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721017"/>
            <a:ext cx="70993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219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log-likelihood</a:t>
            </a:r>
            <a:r>
              <a:rPr lang="en-US" dirty="0"/>
              <a:t> is a convex function of the parameters β which we can maximize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1068779" y="3906982"/>
            <a:ext cx="10165278" cy="17189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141</a:t>
            </a:fld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21AB369-0B44-4AB2-61FE-698E9803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67" y="4197051"/>
            <a:ext cx="9496301" cy="113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48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847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2E94-FB92-285B-FD16-8695489445C7}"/>
              </a:ext>
            </a:extLst>
          </p:cNvPr>
          <p:cNvSpPr txBox="1"/>
          <p:nvPr/>
        </p:nvSpPr>
        <p:spPr>
          <a:xfrm>
            <a:off x="6722423" y="2742966"/>
            <a:ext cx="171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Maximum, ∂ℓ/∂β = 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0FD7D-552A-9C8B-9F1C-F1F5B3BAA727}"/>
              </a:ext>
            </a:extLst>
          </p:cNvPr>
          <p:cNvSpPr txBox="1"/>
          <p:nvPr/>
        </p:nvSpPr>
        <p:spPr>
          <a:xfrm>
            <a:off x="6722423" y="4118877"/>
            <a:ext cx="208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Curvature, −1/(∂</a:t>
            </a:r>
            <a:r>
              <a:rPr lang="en-US" baseline="30000" dirty="0"/>
              <a:t>2</a:t>
            </a:r>
            <a:r>
              <a:rPr lang="en-US" dirty="0"/>
              <a:t>ℓ/∂β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610708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D0BAA1-E3F6-0892-A9FA-081178596810}"/>
              </a:ext>
            </a:extLst>
          </p:cNvPr>
          <p:cNvSpPr/>
          <p:nvPr/>
        </p:nvSpPr>
        <p:spPr>
          <a:xfrm>
            <a:off x="1270660" y="2838203"/>
            <a:ext cx="3918857" cy="72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EABA35-7A82-FE28-43C9-740EFEFAB2DE}"/>
              </a:ext>
            </a:extLst>
          </p:cNvPr>
          <p:cNvSpPr/>
          <p:nvPr/>
        </p:nvSpPr>
        <p:spPr>
          <a:xfrm>
            <a:off x="1515761" y="2394166"/>
            <a:ext cx="3918857" cy="12040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4BC8CD-5AFA-8C48-96C2-05A30A4F6880}"/>
              </a:ext>
            </a:extLst>
          </p:cNvPr>
          <p:cNvSpPr/>
          <p:nvPr/>
        </p:nvSpPr>
        <p:spPr>
          <a:xfrm>
            <a:off x="1561269" y="2355137"/>
            <a:ext cx="4291273" cy="1356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log-odds,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asymmetric</a:t>
                </a:r>
                <a:r>
                  <a:rPr lang="en-US" dirty="0"/>
                  <a:t>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84643-C5F1-11E8-070A-FE3B654139B8}"/>
              </a:ext>
            </a:extLst>
          </p:cNvPr>
          <p:cNvSpPr/>
          <p:nvPr/>
        </p:nvSpPr>
        <p:spPr>
          <a:xfrm>
            <a:off x="394447" y="5011387"/>
            <a:ext cx="6847474" cy="902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62658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X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224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Put the </a:t>
            </a:r>
            <a:r>
              <a:rPr lang="en-US" b="1" dirty="0"/>
              <a:t>observed</a:t>
            </a:r>
            <a:r>
              <a:rPr lang="en-US" dirty="0"/>
              <a:t> p-value (negative log-10) in order from smallest to biggest</a:t>
            </a:r>
            <a:endParaRPr lang="en-US" b="1" dirty="0"/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SNPs, are 1/m, 2/m,..., 1</a:t>
            </a:r>
          </a:p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45C612-9386-80B0-9FA9-68F354740817}"/>
              </a:ext>
            </a:extLst>
          </p:cNvPr>
          <p:cNvSpPr/>
          <p:nvPr/>
        </p:nvSpPr>
        <p:spPr>
          <a:xfrm>
            <a:off x="2773180" y="2998033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78807-D048-5F9E-7748-D03998E0CA38}"/>
              </a:ext>
            </a:extLst>
          </p:cNvPr>
          <p:cNvSpPr/>
          <p:nvPr/>
        </p:nvSpPr>
        <p:spPr>
          <a:xfrm>
            <a:off x="6096000" y="4662830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405F0-D227-A7BC-1046-CDB8ECF27277}"/>
              </a:ext>
            </a:extLst>
          </p:cNvPr>
          <p:cNvSpPr/>
          <p:nvPr/>
        </p:nvSpPr>
        <p:spPr>
          <a:xfrm>
            <a:off x="6096000" y="4656044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091DD-97C3-6BD6-EB8D-CA3E0E8EF30A}"/>
              </a:ext>
            </a:extLst>
          </p:cNvPr>
          <p:cNvSpPr/>
          <p:nvPr/>
        </p:nvSpPr>
        <p:spPr>
          <a:xfrm>
            <a:off x="2769432" y="3009275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genetic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projects and implications for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not accounting for genetic ancestry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allele-frequency differences in global populations, </a:t>
            </a:r>
            <a:r>
              <a:rPr lang="en-US" b="1" dirty="0"/>
              <a:t>spurious associations</a:t>
            </a:r>
            <a:r>
              <a:rPr lang="en-US" dirty="0"/>
              <a:t> with disease risk can show up that may be entirely explained by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8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phenotype,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97" y="3400673"/>
            <a:ext cx="6345805" cy="27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13400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64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CA383-7EEA-D0F4-BF8D-73536D87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01" y="3493211"/>
            <a:ext cx="7827967" cy="20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3778268" y="3517904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6816908" y="3792995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u</a:t>
            </a:r>
            <a:r>
              <a:rPr lang="en-US" baseline="-25000" dirty="0"/>
              <a:t>11</a:t>
            </a:r>
            <a:r>
              <a:rPr lang="en-US" dirty="0"/>
              <a:t>λ</a:t>
            </a:r>
            <a:r>
              <a:rPr lang="en-US" baseline="-25000" dirty="0"/>
              <a:t>11</a:t>
            </a:r>
            <a:r>
              <a:rPr lang="en-US" dirty="0"/>
              <a:t>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</a:t>
            </a:r>
            <a:r>
              <a:rPr lang="en-US" dirty="0" err="1"/>
              <a:t>u</a:t>
            </a:r>
            <a:r>
              <a:rPr lang="en-US" baseline="-25000" dirty="0" err="1"/>
              <a:t>ij</a:t>
            </a:r>
            <a:r>
              <a:rPr lang="en-US" dirty="0" err="1"/>
              <a:t>λ</a:t>
            </a:r>
            <a:r>
              <a:rPr lang="en-US" baseline="-25000" dirty="0" err="1"/>
              <a:t>jj</a:t>
            </a:r>
            <a:r>
              <a:rPr lang="en-US" dirty="0"/>
              <a:t> of individual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PCj</a:t>
            </a:r>
            <a:r>
              <a:rPr lang="en-US" dirty="0"/>
              <a:t> is the “amount” of idealized person j in individual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4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3807502" y="4067735"/>
            <a:ext cx="4601980" cy="11493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 using the decomposition of the n × m genotype matrix </a:t>
            </a:r>
            <a:r>
              <a:rPr lang="en-US" b="1" dirty="0"/>
              <a:t>X</a:t>
            </a:r>
            <a:r>
              <a:rPr lang="en-US" dirty="0"/>
              <a:t> into n × n, n × n, and n × m matrices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 err="1"/>
              <a:t>Σ</a:t>
            </a:r>
            <a:r>
              <a:rPr lang="en-US" dirty="0"/>
              <a:t>, and </a:t>
            </a:r>
            <a:r>
              <a:rPr lang="en-US" b="1" dirty="0"/>
              <a:t>V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4127B3-CF7A-FADD-4C66-D2EE21EE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4217637"/>
            <a:ext cx="3924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46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177636" cy="107273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0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we can distinguish AB/ab from Ab/</a:t>
            </a:r>
            <a:r>
              <a:rPr lang="en-US" dirty="0" err="1"/>
              <a:t>aB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455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https://pubmed.ncbi.nlm.nih.gov/14704198/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BC527-0282-A9BD-0DDF-F329E8B09568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482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https://pubmed.ncbi.nlm.nih.gov/25788095/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</a:t>
            </a:r>
            <a:r>
              <a:rPr lang="en-US" b="1" dirty="0"/>
              <a:t>tendency of alleles to be inherited on a single chromosome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measured as the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299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baseline="-25000" dirty="0" err="1"/>
              <a:t>A</a:t>
            </a:r>
            <a:r>
              <a:rPr lang="en-US" dirty="0"/>
              <a:t> = fraction of chromosomes with A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AB</a:t>
            </a:r>
            <a:r>
              <a:rPr lang="en-US" dirty="0"/>
              <a:t> = fraction of chromosomes with A and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400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0AA6E-2B43-3E15-B407-F1E82021C112}"/>
              </a:ext>
            </a:extLst>
          </p:cNvPr>
          <p:cNvSpPr/>
          <p:nvPr/>
        </p:nvSpPr>
        <p:spPr>
          <a:xfrm>
            <a:off x="970933" y="1690689"/>
            <a:ext cx="5864293" cy="4217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799842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970933" y="5906675"/>
            <a:ext cx="5072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https://pubmed.ncbi.nlm.nih.gov/32221414/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SNPRelate</a:t>
            </a:r>
            <a:r>
              <a:rPr lang="en-US" dirty="0"/>
              <a:t> package </a:t>
            </a:r>
            <a:r>
              <a:rPr lang="en-US" dirty="0">
                <a:hlinkClick r:id="rId2"/>
              </a:rPr>
              <a:t>https://rdrr.io/bioc/SNPRelate/man/snpgdsLDpruning.html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45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Pick a random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4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Compute the LD with every other SNP within a sliding window of predetermined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07137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If LD &gt; threshold, remove the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30784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Else it becomes a new independent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834068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The algorithm is random, and should be initiated from a fixed 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1640967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 (IBD)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DNA that just happens to be the same is </a:t>
            </a:r>
            <a:r>
              <a:rPr lang="en-US" b="1" dirty="0"/>
              <a:t>identical by state (IBS)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5F624-9461-7730-CD9E-9FDF231D4A45}"/>
              </a:ext>
            </a:extLst>
          </p:cNvPr>
          <p:cNvSpPr/>
          <p:nvPr/>
        </p:nvSpPr>
        <p:spPr>
          <a:xfrm>
            <a:off x="1422977" y="1690688"/>
            <a:ext cx="3980296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48" y="182562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genomic datasets, such as the UK Biobank, contain related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6BE5-F5A3-921D-C83E-494A24894542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there is even “cryptic” relatedness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45667-C774-2FEC-E35F-F34523FF40DE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976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86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FE0467-754C-735E-04A6-8ADEA94A741C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</a:t>
            </a:r>
            <a:r>
              <a:rPr lang="en-US" b="1" dirty="0"/>
              <a:t>effective number of </a:t>
            </a:r>
            <a:r>
              <a:rPr lang="en-US" b="1" dirty="0" err="1"/>
              <a:t>meioses</a:t>
            </a:r>
            <a:r>
              <a:rPr lang="en-US" dirty="0"/>
              <a:t> separating two individuals through their two parents 1 and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C10B6-7998-D2F5-EA73-6D1CE73802CF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0568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</a:t>
            </a:r>
          </a:p>
          <a:p>
            <a:pPr lvl="1"/>
            <a:r>
              <a:rPr lang="en-US" dirty="0"/>
              <a:t>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</a:t>
            </a:r>
          </a:p>
          <a:p>
            <a:pPr lvl="1"/>
            <a:r>
              <a:rPr lang="en-US" dirty="0"/>
              <a:t>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F22FB-C7E6-6991-B56F-0251EB456F3D}"/>
              </a:ext>
            </a:extLst>
          </p:cNvPr>
          <p:cNvSpPr/>
          <p:nvPr/>
        </p:nvSpPr>
        <p:spPr>
          <a:xfrm>
            <a:off x="7230011" y="1792034"/>
            <a:ext cx="3327153" cy="3542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</a:t>
            </a:r>
            <a:r>
              <a:rPr lang="en-US" b="1" dirty="0"/>
              <a:t>fraction of the genome shared IBD</a:t>
            </a:r>
            <a:r>
              <a:rPr lang="en-US" dirty="0"/>
              <a:t>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6302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of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9686" y="434862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2876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8750" y="435057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404915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3771</TotalTime>
  <Words>5232</Words>
  <Application>Microsoft Macintosh PowerPoint</Application>
  <PresentationFormat>Widescreen</PresentationFormat>
  <Paragraphs>900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5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Human genetic variation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Pitfalls of not accounting for genetic ancestry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SNPs can occur on either of two chromosomes</vt:lpstr>
      <vt:lpstr>SNPs can occur on either of two chromosomes</vt:lpstr>
      <vt:lpstr>Statistical phasing and imputation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Linkage disequilibrium</vt:lpstr>
      <vt:lpstr>Linkage disequilibrium</vt:lpstr>
      <vt:lpstr>LD blocks and haplotype structure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Kinship analysis</vt:lpstr>
      <vt:lpstr>Relatives share haplotypes IBD</vt:lpstr>
      <vt:lpstr>Relatives share haplotypes IBD</vt:lpstr>
      <vt:lpstr>Haplotype sharing decays over time</vt:lpstr>
      <vt:lpstr>Kinship in genetic association studies</vt:lpstr>
      <vt:lpstr>Kinship in genetic association studies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Updating the GRM</vt:lpstr>
      <vt:lpstr>Updating the GRM</vt:lpstr>
      <vt:lpstr>PC-AiR: PCA in Related Samples</vt:lpstr>
      <vt:lpstr>PC-AiR: PCA in Related Samples</vt:lpstr>
      <vt:lpstr>PC-AiR: PCA in Related Samples</vt:lpstr>
      <vt:lpstr>PC-AiR: PCA in Related Samples</vt:lpstr>
      <vt:lpstr>PC-Relate</vt:lpstr>
      <vt:lpstr>PC-Relate</vt:lpstr>
      <vt:lpstr>PC-Relate</vt:lpstr>
      <vt:lpstr>PC-Relate</vt:lpstr>
      <vt:lpstr>PC-Relate</vt:lpstr>
      <vt:lpstr>PC-Relate</vt:lpstr>
      <vt:lpstr>Association testing</vt:lpstr>
      <vt:lpstr>Case-control studies</vt:lpstr>
      <vt:lpstr>Case-control studies</vt:lpstr>
      <vt:lpstr>Case-control studies</vt:lpstr>
      <vt:lpstr>The odds ratio</vt:lpstr>
      <vt:lpstr>The odds ratio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cp:lastPrinted>2024-04-09T17:50:24Z</cp:lastPrinted>
  <dcterms:created xsi:type="dcterms:W3CDTF">2023-03-11T20:39:44Z</dcterms:created>
  <dcterms:modified xsi:type="dcterms:W3CDTF">2024-04-16T20:11:34Z</dcterms:modified>
</cp:coreProperties>
</file>